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7" r:id="rId2"/>
  </p:sldIdLst>
  <p:sldSz cx="41148000" cy="20116800"/>
  <p:notesSz cx="6858000" cy="9144000"/>
  <p:defaultTextStyle>
    <a:defPPr>
      <a:defRPr lang="en-US"/>
    </a:defPPr>
    <a:lvl1pPr algn="l" defTabSz="1409700" rtl="0" fontAlgn="base">
      <a:spcBef>
        <a:spcPct val="0"/>
      </a:spcBef>
      <a:spcAft>
        <a:spcPct val="0"/>
      </a:spcAft>
      <a:defRPr sz="5500" kern="1200">
        <a:solidFill>
          <a:schemeClr val="tx1"/>
        </a:solidFill>
        <a:latin typeface="Arial" pitchFamily="34" charset="0"/>
        <a:ea typeface="ＭＳ Ｐゴシック" pitchFamily="34" charset="-128"/>
        <a:cs typeface="+mn-cs"/>
      </a:defRPr>
    </a:lvl1pPr>
    <a:lvl2pPr marL="1409700" indent="-1050925" algn="l" defTabSz="1409700" rtl="0" fontAlgn="base">
      <a:spcBef>
        <a:spcPct val="0"/>
      </a:spcBef>
      <a:spcAft>
        <a:spcPct val="0"/>
      </a:spcAft>
      <a:defRPr sz="5500" kern="1200">
        <a:solidFill>
          <a:schemeClr val="tx1"/>
        </a:solidFill>
        <a:latin typeface="Arial" pitchFamily="34" charset="0"/>
        <a:ea typeface="ＭＳ Ｐゴシック" pitchFamily="34" charset="-128"/>
        <a:cs typeface="+mn-cs"/>
      </a:defRPr>
    </a:lvl2pPr>
    <a:lvl3pPr marL="2820988" indent="-2105025" algn="l" defTabSz="1409700" rtl="0" fontAlgn="base">
      <a:spcBef>
        <a:spcPct val="0"/>
      </a:spcBef>
      <a:spcAft>
        <a:spcPct val="0"/>
      </a:spcAft>
      <a:defRPr sz="5500" kern="1200">
        <a:solidFill>
          <a:schemeClr val="tx1"/>
        </a:solidFill>
        <a:latin typeface="Arial" pitchFamily="34" charset="0"/>
        <a:ea typeface="ＭＳ Ｐゴシック" pitchFamily="34" charset="-128"/>
        <a:cs typeface="+mn-cs"/>
      </a:defRPr>
    </a:lvl3pPr>
    <a:lvl4pPr marL="4230688" indent="-3157538" algn="l" defTabSz="1409700" rtl="0" fontAlgn="base">
      <a:spcBef>
        <a:spcPct val="0"/>
      </a:spcBef>
      <a:spcAft>
        <a:spcPct val="0"/>
      </a:spcAft>
      <a:defRPr sz="5500" kern="1200">
        <a:solidFill>
          <a:schemeClr val="tx1"/>
        </a:solidFill>
        <a:latin typeface="Arial" pitchFamily="34" charset="0"/>
        <a:ea typeface="ＭＳ Ｐゴシック" pitchFamily="34" charset="-128"/>
        <a:cs typeface="+mn-cs"/>
      </a:defRPr>
    </a:lvl4pPr>
    <a:lvl5pPr marL="5645150" indent="-4211638" algn="l" defTabSz="1409700" rtl="0" fontAlgn="base">
      <a:spcBef>
        <a:spcPct val="0"/>
      </a:spcBef>
      <a:spcAft>
        <a:spcPct val="0"/>
      </a:spcAft>
      <a:defRPr sz="55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55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55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55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55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6336">
          <p15:clr>
            <a:srgbClr val="A4A3A4"/>
          </p15:clr>
        </p15:guide>
        <p15:guide id="2" pos="129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Objects="1">
      <p:cViewPr>
        <p:scale>
          <a:sx n="146" d="100"/>
          <a:sy n="146" d="100"/>
        </p:scale>
        <p:origin x="-29552" y="88"/>
      </p:cViewPr>
      <p:guideLst>
        <p:guide orient="horz" pos="6336"/>
        <p:guide pos="12960"/>
      </p:guideLst>
    </p:cSldViewPr>
  </p:slideViewPr>
  <p:notesTextViewPr>
    <p:cViewPr>
      <p:scale>
        <a:sx n="100" d="100"/>
        <a:sy n="100" d="100"/>
      </p:scale>
      <p:origin x="0" y="0"/>
    </p:cViewPr>
  </p:notesTextViewPr>
  <p:sorterViewPr>
    <p:cViewPr>
      <p:scale>
        <a:sx n="150" d="100"/>
        <a:sy n="150" d="100"/>
      </p:scale>
      <p:origin x="0" y="0"/>
    </p:cViewPr>
  </p:sorterViewPr>
  <p:notesViewPr>
    <p:cSldViewPr snapToObjects="1">
      <p:cViewPr varScale="1">
        <p:scale>
          <a:sx n="90" d="100"/>
          <a:sy n="90" d="100"/>
        </p:scale>
        <p:origin x="-382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6D5760-4CF2-456F-B2D7-5009F3357B11}" type="datetimeFigureOut">
              <a:rPr lang="en-US" smtClean="0"/>
              <a:t>3/2/18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B436E0-65E2-4058-B302-02919F53975F}" type="slidenum">
              <a:rPr lang="en-US" smtClean="0"/>
              <a:t>‹#›</a:t>
            </a:fld>
            <a:endParaRPr lang="en-US"/>
          </a:p>
        </p:txBody>
      </p:sp>
    </p:spTree>
    <p:extLst>
      <p:ext uri="{BB962C8B-B14F-4D97-AF65-F5344CB8AC3E}">
        <p14:creationId xmlns:p14="http://schemas.microsoft.com/office/powerpoint/2010/main" val="3016028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75D5DB-C859-6048-81B9-44FD96D91889}" type="datetimeFigureOut">
              <a:rPr lang="en-US" smtClean="0"/>
              <a:t>3/2/18</a:t>
            </a:fld>
            <a:endParaRPr lang="en-US"/>
          </a:p>
        </p:txBody>
      </p:sp>
      <p:sp>
        <p:nvSpPr>
          <p:cNvPr id="4" name="Slide Image Placeholder 3"/>
          <p:cNvSpPr>
            <a:spLocks noGrp="1" noRot="1" noChangeAspect="1"/>
          </p:cNvSpPr>
          <p:nvPr>
            <p:ph type="sldImg" idx="2"/>
          </p:nvPr>
        </p:nvSpPr>
        <p:spPr>
          <a:xfrm>
            <a:off x="273050" y="1143000"/>
            <a:ext cx="63119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6A47B-597C-B54E-AA54-1C2B95D8649B}" type="slidenum">
              <a:rPr lang="en-US" smtClean="0"/>
              <a:t>‹#›</a:t>
            </a:fld>
            <a:endParaRPr lang="en-US"/>
          </a:p>
        </p:txBody>
      </p:sp>
    </p:spTree>
    <p:extLst>
      <p:ext uri="{BB962C8B-B14F-4D97-AF65-F5344CB8AC3E}">
        <p14:creationId xmlns:p14="http://schemas.microsoft.com/office/powerpoint/2010/main" val="607238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Crop the logo</a:t>
            </a:r>
            <a:endParaRPr lang="en-US" dirty="0"/>
          </a:p>
        </p:txBody>
      </p:sp>
      <p:sp>
        <p:nvSpPr>
          <p:cNvPr id="4" name="Slide Number Placeholder 3"/>
          <p:cNvSpPr>
            <a:spLocks noGrp="1"/>
          </p:cNvSpPr>
          <p:nvPr>
            <p:ph type="sldNum" sz="quarter" idx="10"/>
          </p:nvPr>
        </p:nvSpPr>
        <p:spPr/>
        <p:txBody>
          <a:bodyPr/>
          <a:lstStyle/>
          <a:p>
            <a:fld id="{33AAC88B-97CC-6841-9568-16D09A6020F0}" type="slidenum">
              <a:rPr lang="en-US" smtClean="0"/>
              <a:t>1</a:t>
            </a:fld>
            <a:endParaRPr lang="en-US"/>
          </a:p>
        </p:txBody>
      </p:sp>
    </p:spTree>
    <p:extLst>
      <p:ext uri="{BB962C8B-B14F-4D97-AF65-F5344CB8AC3E}">
        <p14:creationId xmlns:p14="http://schemas.microsoft.com/office/powerpoint/2010/main" val="1104202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86100" y="6249251"/>
            <a:ext cx="34975800" cy="4312074"/>
          </a:xfrm>
        </p:spPr>
        <p:txBody>
          <a:bodyPr/>
          <a:lstStyle/>
          <a:p>
            <a:r>
              <a:rPr lang="en-US" smtClean="0"/>
              <a:t>Click to edit Master title style</a:t>
            </a:r>
            <a:endParaRPr lang="en-US"/>
          </a:p>
        </p:txBody>
      </p:sp>
      <p:sp>
        <p:nvSpPr>
          <p:cNvPr id="3" name="Subtitle 2"/>
          <p:cNvSpPr>
            <a:spLocks noGrp="1"/>
          </p:cNvSpPr>
          <p:nvPr>
            <p:ph type="subTitle" idx="1"/>
          </p:nvPr>
        </p:nvSpPr>
        <p:spPr>
          <a:xfrm>
            <a:off x="6172200" y="11399520"/>
            <a:ext cx="28803600" cy="5140960"/>
          </a:xfrm>
        </p:spPr>
        <p:txBody>
          <a:bodyPr/>
          <a:lstStyle>
            <a:lvl1pPr marL="0" indent="0" algn="ctr">
              <a:buNone/>
              <a:defRPr>
                <a:solidFill>
                  <a:schemeClr val="tx1">
                    <a:tint val="75000"/>
                  </a:schemeClr>
                </a:solidFill>
              </a:defRPr>
            </a:lvl1pPr>
            <a:lvl2pPr marL="1411479" indent="0" algn="ctr">
              <a:buNone/>
              <a:defRPr>
                <a:solidFill>
                  <a:schemeClr val="tx1">
                    <a:tint val="75000"/>
                  </a:schemeClr>
                </a:solidFill>
              </a:defRPr>
            </a:lvl2pPr>
            <a:lvl3pPr marL="2822956" indent="0" algn="ctr">
              <a:buNone/>
              <a:defRPr>
                <a:solidFill>
                  <a:schemeClr val="tx1">
                    <a:tint val="75000"/>
                  </a:schemeClr>
                </a:solidFill>
              </a:defRPr>
            </a:lvl3pPr>
            <a:lvl4pPr marL="4234435" indent="0" algn="ctr">
              <a:buNone/>
              <a:defRPr>
                <a:solidFill>
                  <a:schemeClr val="tx1">
                    <a:tint val="75000"/>
                  </a:schemeClr>
                </a:solidFill>
              </a:defRPr>
            </a:lvl4pPr>
            <a:lvl5pPr marL="5645915" indent="0" algn="ctr">
              <a:buNone/>
              <a:defRPr>
                <a:solidFill>
                  <a:schemeClr val="tx1">
                    <a:tint val="75000"/>
                  </a:schemeClr>
                </a:solidFill>
              </a:defRPr>
            </a:lvl5pPr>
            <a:lvl6pPr marL="7057392" indent="0" algn="ctr">
              <a:buNone/>
              <a:defRPr>
                <a:solidFill>
                  <a:schemeClr val="tx1">
                    <a:tint val="75000"/>
                  </a:schemeClr>
                </a:solidFill>
              </a:defRPr>
            </a:lvl6pPr>
            <a:lvl7pPr marL="8468871" indent="0" algn="ctr">
              <a:buNone/>
              <a:defRPr>
                <a:solidFill>
                  <a:schemeClr val="tx1">
                    <a:tint val="75000"/>
                  </a:schemeClr>
                </a:solidFill>
              </a:defRPr>
            </a:lvl7pPr>
            <a:lvl8pPr marL="9880349" indent="0" algn="ctr">
              <a:buNone/>
              <a:defRPr>
                <a:solidFill>
                  <a:schemeClr val="tx1">
                    <a:tint val="75000"/>
                  </a:schemeClr>
                </a:solidFill>
              </a:defRPr>
            </a:lvl8pPr>
            <a:lvl9pPr marL="1129182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FE4C8AD-76CB-46A1-A41A-74993391A4C1}" type="datetime1">
              <a:rPr lang="en-US"/>
              <a:pPr/>
              <a:t>3/2/18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0635D9B-66D3-4CFB-AE48-1849B5E094E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911609F-9F13-44DE-900E-F53EAF96CB02}" type="datetime1">
              <a:rPr lang="en-US"/>
              <a:pPr/>
              <a:t>3/2/18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D290EFB-BCC2-4321-8E60-368DD0357AE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196477" y="2253827"/>
            <a:ext cx="44441266" cy="4806145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872668" y="2253827"/>
            <a:ext cx="132638009" cy="480614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4B18479-A6B4-4B68-9CFD-CBE460C28568}" type="datetime1">
              <a:rPr lang="en-US"/>
              <a:pPr/>
              <a:t>3/2/18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613E519-861A-4D08-90C7-64102ED234A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9614FC7-3DB1-40CC-8FBD-83E11F0F6E43}" type="datetime1">
              <a:rPr lang="en-US"/>
              <a:pPr/>
              <a:t>3/2/18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FFB622E-2ABB-4F05-AD89-7114D7EC6A5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50409" y="12926907"/>
            <a:ext cx="34975800" cy="3995420"/>
          </a:xfrm>
        </p:spPr>
        <p:txBody>
          <a:bodyPr anchor="t"/>
          <a:lstStyle>
            <a:lvl1pPr algn="l">
              <a:defRPr sz="12300" b="1" cap="all"/>
            </a:lvl1pPr>
          </a:lstStyle>
          <a:p>
            <a:r>
              <a:rPr lang="en-US" smtClean="0"/>
              <a:t>Click to edit Master title style</a:t>
            </a:r>
            <a:endParaRPr lang="en-US"/>
          </a:p>
        </p:txBody>
      </p:sp>
      <p:sp>
        <p:nvSpPr>
          <p:cNvPr id="3" name="Text Placeholder 2"/>
          <p:cNvSpPr>
            <a:spLocks noGrp="1"/>
          </p:cNvSpPr>
          <p:nvPr>
            <p:ph type="body" idx="1"/>
          </p:nvPr>
        </p:nvSpPr>
        <p:spPr>
          <a:xfrm>
            <a:off x="3250409" y="8526363"/>
            <a:ext cx="34975800" cy="4400549"/>
          </a:xfrm>
        </p:spPr>
        <p:txBody>
          <a:bodyPr anchor="b"/>
          <a:lstStyle>
            <a:lvl1pPr marL="0" indent="0">
              <a:buNone/>
              <a:defRPr sz="6200">
                <a:solidFill>
                  <a:schemeClr val="tx1">
                    <a:tint val="75000"/>
                  </a:schemeClr>
                </a:solidFill>
              </a:defRPr>
            </a:lvl1pPr>
            <a:lvl2pPr marL="1411479" indent="0">
              <a:buNone/>
              <a:defRPr sz="5500">
                <a:solidFill>
                  <a:schemeClr val="tx1">
                    <a:tint val="75000"/>
                  </a:schemeClr>
                </a:solidFill>
              </a:defRPr>
            </a:lvl2pPr>
            <a:lvl3pPr marL="2822956" indent="0">
              <a:buNone/>
              <a:defRPr sz="5000">
                <a:solidFill>
                  <a:schemeClr val="tx1">
                    <a:tint val="75000"/>
                  </a:schemeClr>
                </a:solidFill>
              </a:defRPr>
            </a:lvl3pPr>
            <a:lvl4pPr marL="4234435" indent="0">
              <a:buNone/>
              <a:defRPr sz="4300">
                <a:solidFill>
                  <a:schemeClr val="tx1">
                    <a:tint val="75000"/>
                  </a:schemeClr>
                </a:solidFill>
              </a:defRPr>
            </a:lvl4pPr>
            <a:lvl5pPr marL="5645915" indent="0">
              <a:buNone/>
              <a:defRPr sz="4300">
                <a:solidFill>
                  <a:schemeClr val="tx1">
                    <a:tint val="75000"/>
                  </a:schemeClr>
                </a:solidFill>
              </a:defRPr>
            </a:lvl5pPr>
            <a:lvl6pPr marL="7057392" indent="0">
              <a:buNone/>
              <a:defRPr sz="4300">
                <a:solidFill>
                  <a:schemeClr val="tx1">
                    <a:tint val="75000"/>
                  </a:schemeClr>
                </a:solidFill>
              </a:defRPr>
            </a:lvl6pPr>
            <a:lvl7pPr marL="8468871" indent="0">
              <a:buNone/>
              <a:defRPr sz="4300">
                <a:solidFill>
                  <a:schemeClr val="tx1">
                    <a:tint val="75000"/>
                  </a:schemeClr>
                </a:solidFill>
              </a:defRPr>
            </a:lvl7pPr>
            <a:lvl8pPr marL="9880349" indent="0">
              <a:buNone/>
              <a:defRPr sz="4300">
                <a:solidFill>
                  <a:schemeClr val="tx1">
                    <a:tint val="75000"/>
                  </a:schemeClr>
                </a:solidFill>
              </a:defRPr>
            </a:lvl8pPr>
            <a:lvl9pPr marL="11291828" indent="0">
              <a:buNone/>
              <a:defRPr sz="4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9E999E9-73E0-446A-9BA2-AA50E5F0DCBF}" type="datetime1">
              <a:rPr lang="en-US"/>
              <a:pPr/>
              <a:t>3/2/18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B29F173-DA48-41F7-8C96-D1EDA6B08F0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872667" y="13141120"/>
            <a:ext cx="88539638" cy="37174171"/>
          </a:xfrm>
        </p:spPr>
        <p:txBody>
          <a:bodyPr/>
          <a:lstStyle>
            <a:lvl1pPr>
              <a:defRPr sz="8600"/>
            </a:lvl1pPr>
            <a:lvl2pPr>
              <a:defRPr sz="75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9098105" y="13141120"/>
            <a:ext cx="88539638" cy="37174171"/>
          </a:xfrm>
        </p:spPr>
        <p:txBody>
          <a:bodyPr/>
          <a:lstStyle>
            <a:lvl1pPr>
              <a:defRPr sz="8600"/>
            </a:lvl1pPr>
            <a:lvl2pPr>
              <a:defRPr sz="75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0C0CE53F-8F00-4765-BF3F-5E6BA7256209}" type="datetime1">
              <a:rPr lang="en-US"/>
              <a:pPr/>
              <a:t>3/2/18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A8E87AD-97D0-4EA3-BEDE-6E58BC99B5D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76358" y="437513"/>
            <a:ext cx="27513643" cy="1988395"/>
          </a:xfrm>
        </p:spPr>
        <p:txBody>
          <a:bodyPr>
            <a:noAutofit/>
          </a:bodyPr>
          <a:lstStyle>
            <a:lvl1pPr>
              <a:defRPr sz="4200">
                <a:latin typeface="Arial"/>
                <a:cs typeface="Aria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357190" y="2873830"/>
            <a:ext cx="12844463" cy="16684172"/>
          </a:xfrm>
        </p:spPr>
        <p:txBody>
          <a:bodyPr>
            <a:normAutofit/>
          </a:bodyPr>
          <a:lstStyle>
            <a:lvl1pPr marL="392794" indent="-392794">
              <a:buNone/>
              <a:defRPr sz="2800">
                <a:latin typeface="Arial"/>
                <a:cs typeface="Arial"/>
              </a:defRPr>
            </a:lvl1pPr>
            <a:lvl2pPr marL="759484" indent="-627724">
              <a:buFont typeface="Wingdings" charset="2"/>
              <a:buChar char="Ø"/>
              <a:defRPr sz="2200">
                <a:latin typeface="Arial"/>
                <a:cs typeface="Arial"/>
              </a:defRPr>
            </a:lvl2pPr>
            <a:lvl3pPr marL="890001" indent="-523311">
              <a:defRPr sz="1800">
                <a:latin typeface="Arial"/>
                <a:cs typeface="Arial"/>
              </a:defRPr>
            </a:lvl3pPr>
            <a:lvl4pPr marL="1151034" indent="-627724">
              <a:defRPr sz="1500">
                <a:latin typeface="Arial"/>
                <a:cs typeface="Arial"/>
              </a:defRPr>
            </a:lvl4pPr>
            <a:lvl5pPr marL="1387207" indent="-1387207">
              <a:defRPr sz="2200"/>
            </a:lvl5pPr>
            <a:lvl6pPr>
              <a:defRPr sz="5000"/>
            </a:lvl6pPr>
            <a:lvl7pPr>
              <a:defRPr sz="5000"/>
            </a:lvl7pPr>
            <a:lvl8pPr>
              <a:defRPr sz="5000"/>
            </a:lvl8pPr>
            <a:lvl9pPr>
              <a:defRPr sz="5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Content Placeholder 3"/>
          <p:cNvSpPr>
            <a:spLocks noGrp="1"/>
          </p:cNvSpPr>
          <p:nvPr>
            <p:ph sz="half" idx="10"/>
          </p:nvPr>
        </p:nvSpPr>
        <p:spPr>
          <a:xfrm>
            <a:off x="14044615" y="2873830"/>
            <a:ext cx="12844463" cy="16684172"/>
          </a:xfrm>
        </p:spPr>
        <p:txBody>
          <a:bodyPr>
            <a:normAutofit/>
          </a:bodyPr>
          <a:lstStyle>
            <a:lvl1pPr marL="392794" indent="-392794">
              <a:buNone/>
              <a:defRPr sz="2800">
                <a:latin typeface="Arial"/>
                <a:cs typeface="Arial"/>
              </a:defRPr>
            </a:lvl1pPr>
            <a:lvl2pPr marL="759484" indent="-627724">
              <a:buFont typeface="Wingdings" charset="2"/>
              <a:buChar char="Ø"/>
              <a:defRPr sz="2200">
                <a:latin typeface="Arial"/>
                <a:cs typeface="Arial"/>
              </a:defRPr>
            </a:lvl2pPr>
            <a:lvl3pPr marL="890001" indent="-523311">
              <a:defRPr sz="1800">
                <a:latin typeface="Arial"/>
                <a:cs typeface="Arial"/>
              </a:defRPr>
            </a:lvl3pPr>
            <a:lvl4pPr marL="1151034" indent="-627724">
              <a:defRPr sz="1500">
                <a:latin typeface="Arial"/>
                <a:cs typeface="Arial"/>
              </a:defRPr>
            </a:lvl4pPr>
            <a:lvl5pPr marL="1387207" indent="-1387207">
              <a:defRPr sz="2200"/>
            </a:lvl5pPr>
            <a:lvl6pPr>
              <a:defRPr sz="5000"/>
            </a:lvl6pPr>
            <a:lvl7pPr>
              <a:defRPr sz="5000"/>
            </a:lvl7pPr>
            <a:lvl8pPr>
              <a:defRPr sz="5000"/>
            </a:lvl8pPr>
            <a:lvl9pPr>
              <a:defRPr sz="5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Content Placeholder 3"/>
          <p:cNvSpPr>
            <a:spLocks noGrp="1"/>
          </p:cNvSpPr>
          <p:nvPr>
            <p:ph sz="half" idx="11"/>
          </p:nvPr>
        </p:nvSpPr>
        <p:spPr>
          <a:xfrm>
            <a:off x="27732040" y="2873830"/>
            <a:ext cx="12844463" cy="16684172"/>
          </a:xfrm>
        </p:spPr>
        <p:txBody>
          <a:bodyPr>
            <a:normAutofit/>
          </a:bodyPr>
          <a:lstStyle>
            <a:lvl1pPr marL="392794" indent="-392794">
              <a:buNone/>
              <a:defRPr sz="2800">
                <a:latin typeface="Arial"/>
                <a:cs typeface="Arial"/>
              </a:defRPr>
            </a:lvl1pPr>
            <a:lvl2pPr marL="759484" indent="-627724">
              <a:buFont typeface="Wingdings" charset="2"/>
              <a:buChar char="Ø"/>
              <a:defRPr sz="2200">
                <a:latin typeface="Arial"/>
                <a:cs typeface="Arial"/>
              </a:defRPr>
            </a:lvl2pPr>
            <a:lvl3pPr marL="890001" indent="-523311">
              <a:defRPr sz="1800">
                <a:latin typeface="Arial"/>
                <a:cs typeface="Arial"/>
              </a:defRPr>
            </a:lvl3pPr>
            <a:lvl4pPr marL="1151034" indent="-627724">
              <a:defRPr sz="1500">
                <a:latin typeface="Arial"/>
                <a:cs typeface="Arial"/>
              </a:defRPr>
            </a:lvl4pPr>
            <a:lvl5pPr marL="1387207" indent="-1387207">
              <a:defRPr sz="2200"/>
            </a:lvl5pPr>
            <a:lvl6pPr>
              <a:defRPr sz="5000"/>
            </a:lvl6pPr>
            <a:lvl7pPr>
              <a:defRPr sz="5000"/>
            </a:lvl7pPr>
            <a:lvl8pPr>
              <a:defRPr sz="5000"/>
            </a:lvl8pPr>
            <a:lvl9pPr>
              <a:defRPr sz="5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3" name="TextBox 2"/>
          <p:cNvSpPr txBox="1"/>
          <p:nvPr userDrawn="1"/>
        </p:nvSpPr>
        <p:spPr>
          <a:xfrm>
            <a:off x="33225378" y="303897"/>
            <a:ext cx="6096000" cy="1384995"/>
          </a:xfrm>
          <a:prstGeom prst="rect">
            <a:avLst/>
          </a:prstGeom>
          <a:noFill/>
        </p:spPr>
        <p:txBody>
          <a:bodyPr wrap="square" rtlCol="0">
            <a:spAutoFit/>
          </a:bodyPr>
          <a:lstStyle/>
          <a:p>
            <a:r>
              <a:rPr lang="en-US" sz="2800" b="1" i="0" u="none" strike="noStrike" kern="1200" cap="all" dirty="0" smtClean="0">
                <a:solidFill>
                  <a:schemeClr val="bg1"/>
                </a:solidFill>
                <a:effectLst/>
                <a:latin typeface="Arial" pitchFamily="34" charset="0"/>
                <a:ea typeface="ＭＳ Ｐゴシック" pitchFamily="34" charset="-128"/>
                <a:cs typeface="+mn-cs"/>
              </a:rPr>
              <a:t>WACV2018</a:t>
            </a:r>
            <a:endParaRPr lang="en-US" sz="2800" b="1" i="0" kern="1200" cap="all" dirty="0" smtClean="0">
              <a:solidFill>
                <a:schemeClr val="bg1"/>
              </a:solidFill>
              <a:effectLst/>
              <a:latin typeface="Arial" pitchFamily="34" charset="0"/>
              <a:ea typeface="ＭＳ Ｐゴシック" pitchFamily="34" charset="-128"/>
              <a:cs typeface="+mn-cs"/>
            </a:endParaRPr>
          </a:p>
          <a:p>
            <a:r>
              <a:rPr lang="en-US" sz="2800" b="0" i="1" kern="1200" dirty="0" smtClean="0">
                <a:solidFill>
                  <a:schemeClr val="bg1"/>
                </a:solidFill>
                <a:effectLst/>
                <a:latin typeface="Arial" pitchFamily="34" charset="0"/>
                <a:ea typeface="ＭＳ Ｐゴシック" pitchFamily="34" charset="-128"/>
                <a:cs typeface="+mn-cs"/>
              </a:rPr>
              <a:t>IEEE Winter Conf. on Applications</a:t>
            </a:r>
            <a:br>
              <a:rPr lang="en-US" sz="2800" b="0" i="1" kern="1200" dirty="0" smtClean="0">
                <a:solidFill>
                  <a:schemeClr val="bg1"/>
                </a:solidFill>
                <a:effectLst/>
                <a:latin typeface="Arial" pitchFamily="34" charset="0"/>
                <a:ea typeface="ＭＳ Ｐゴシック" pitchFamily="34" charset="-128"/>
                <a:cs typeface="+mn-cs"/>
              </a:rPr>
            </a:br>
            <a:r>
              <a:rPr lang="en-US" sz="2800" b="0" i="1" kern="1200" dirty="0" smtClean="0">
                <a:solidFill>
                  <a:schemeClr val="bg1"/>
                </a:solidFill>
                <a:effectLst/>
                <a:latin typeface="Arial" pitchFamily="34" charset="0"/>
                <a:ea typeface="ＭＳ Ｐゴシック" pitchFamily="34" charset="-128"/>
                <a:cs typeface="+mn-cs"/>
              </a:rPr>
              <a:t>of Computer Vision</a:t>
            </a:r>
          </a:p>
        </p:txBody>
      </p:sp>
      <p:pic>
        <p:nvPicPr>
          <p:cNvPr id="1026" name="Picture 2" descr="D:\talhassner\Events\2018-WACV-PC\WACV2018_Logo_vF.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76010" y="241091"/>
            <a:ext cx="4200493" cy="24259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4F605C03-2B84-4604-98F9-E161F7ABA6FF}" type="datetime1">
              <a:rPr lang="en-US"/>
              <a:pPr/>
              <a:t>3/2/18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7892313-A776-4209-AF52-A112CD9B739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FC36671-E906-4503-B2F5-4CE14F27B599}" type="datetime1">
              <a:rPr lang="en-US"/>
              <a:pPr/>
              <a:t>3/2/18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C53FF153-4F96-4FE6-9D7F-1CA0F3E1BA0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6" y="800946"/>
            <a:ext cx="13537409" cy="3408680"/>
          </a:xfrm>
        </p:spPr>
        <p:txBody>
          <a:bodyPr anchor="b"/>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6087725" y="800952"/>
            <a:ext cx="23002875" cy="17169131"/>
          </a:xfrm>
        </p:spPr>
        <p:txBody>
          <a:bodyPr/>
          <a:lstStyle>
            <a:lvl1pPr>
              <a:defRPr sz="9800"/>
            </a:lvl1pPr>
            <a:lvl2pPr>
              <a:defRPr sz="8600"/>
            </a:lvl2pPr>
            <a:lvl3pPr>
              <a:defRPr sz="75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57406" y="4209632"/>
            <a:ext cx="13537409" cy="13760451"/>
          </a:xfrm>
        </p:spPr>
        <p:txBody>
          <a:bodyPr/>
          <a:lstStyle>
            <a:lvl1pPr marL="0" indent="0">
              <a:buNone/>
              <a:defRPr sz="4300"/>
            </a:lvl1pPr>
            <a:lvl2pPr marL="1411479" indent="0">
              <a:buNone/>
              <a:defRPr sz="3700"/>
            </a:lvl2pPr>
            <a:lvl3pPr marL="2822956" indent="0">
              <a:buNone/>
              <a:defRPr sz="3000"/>
            </a:lvl3pPr>
            <a:lvl4pPr marL="4234435" indent="0">
              <a:buNone/>
              <a:defRPr sz="2700"/>
            </a:lvl4pPr>
            <a:lvl5pPr marL="5645915" indent="0">
              <a:buNone/>
              <a:defRPr sz="2700"/>
            </a:lvl5pPr>
            <a:lvl6pPr marL="7057392" indent="0">
              <a:buNone/>
              <a:defRPr sz="2700"/>
            </a:lvl6pPr>
            <a:lvl7pPr marL="8468871" indent="0">
              <a:buNone/>
              <a:defRPr sz="2700"/>
            </a:lvl7pPr>
            <a:lvl8pPr marL="9880349" indent="0">
              <a:buNone/>
              <a:defRPr sz="2700"/>
            </a:lvl8pPr>
            <a:lvl9pPr marL="11291828" indent="0">
              <a:buNone/>
              <a:defRPr sz="27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6B82454-2433-45DB-9625-F71799EBC9B3}" type="datetime1">
              <a:rPr lang="en-US"/>
              <a:pPr/>
              <a:t>3/2/18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0E290FB-7243-44C5-B694-3E02DAD0DE8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65296" y="14081764"/>
            <a:ext cx="24688800" cy="1662431"/>
          </a:xfrm>
        </p:spPr>
        <p:txBody>
          <a:bodyPr anchor="b"/>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8065296" y="1797474"/>
            <a:ext cx="24688800" cy="12070080"/>
          </a:xfrm>
        </p:spPr>
        <p:txBody>
          <a:bodyPr rtlCol="0">
            <a:normAutofit/>
          </a:bodyPr>
          <a:lstStyle>
            <a:lvl1pPr marL="0" indent="0">
              <a:buNone/>
              <a:defRPr sz="9800"/>
            </a:lvl1pPr>
            <a:lvl2pPr marL="1411479" indent="0">
              <a:buNone/>
              <a:defRPr sz="8600"/>
            </a:lvl2pPr>
            <a:lvl3pPr marL="2822956" indent="0">
              <a:buNone/>
              <a:defRPr sz="7500"/>
            </a:lvl3pPr>
            <a:lvl4pPr marL="4234435" indent="0">
              <a:buNone/>
              <a:defRPr sz="6200"/>
            </a:lvl4pPr>
            <a:lvl5pPr marL="5645915" indent="0">
              <a:buNone/>
              <a:defRPr sz="6200"/>
            </a:lvl5pPr>
            <a:lvl6pPr marL="7057392" indent="0">
              <a:buNone/>
              <a:defRPr sz="6200"/>
            </a:lvl6pPr>
            <a:lvl7pPr marL="8468871" indent="0">
              <a:buNone/>
              <a:defRPr sz="6200"/>
            </a:lvl7pPr>
            <a:lvl8pPr marL="9880349" indent="0">
              <a:buNone/>
              <a:defRPr sz="6200"/>
            </a:lvl8pPr>
            <a:lvl9pPr marL="11291828" indent="0">
              <a:buNone/>
              <a:defRPr sz="6200"/>
            </a:lvl9pPr>
          </a:lstStyle>
          <a:p>
            <a:pPr lvl="0"/>
            <a:endParaRPr lang="en-US" noProof="0" smtClean="0"/>
          </a:p>
        </p:txBody>
      </p:sp>
      <p:sp>
        <p:nvSpPr>
          <p:cNvPr id="4" name="Text Placeholder 3"/>
          <p:cNvSpPr>
            <a:spLocks noGrp="1"/>
          </p:cNvSpPr>
          <p:nvPr>
            <p:ph type="body" sz="half" idx="2"/>
          </p:nvPr>
        </p:nvSpPr>
        <p:spPr>
          <a:xfrm>
            <a:off x="8065296" y="15744195"/>
            <a:ext cx="24688800" cy="2360929"/>
          </a:xfrm>
        </p:spPr>
        <p:txBody>
          <a:bodyPr/>
          <a:lstStyle>
            <a:lvl1pPr marL="0" indent="0">
              <a:buNone/>
              <a:defRPr sz="4300"/>
            </a:lvl1pPr>
            <a:lvl2pPr marL="1411479" indent="0">
              <a:buNone/>
              <a:defRPr sz="3700"/>
            </a:lvl2pPr>
            <a:lvl3pPr marL="2822956" indent="0">
              <a:buNone/>
              <a:defRPr sz="3000"/>
            </a:lvl3pPr>
            <a:lvl4pPr marL="4234435" indent="0">
              <a:buNone/>
              <a:defRPr sz="2700"/>
            </a:lvl4pPr>
            <a:lvl5pPr marL="5645915" indent="0">
              <a:buNone/>
              <a:defRPr sz="2700"/>
            </a:lvl5pPr>
            <a:lvl6pPr marL="7057392" indent="0">
              <a:buNone/>
              <a:defRPr sz="2700"/>
            </a:lvl6pPr>
            <a:lvl7pPr marL="8468871" indent="0">
              <a:buNone/>
              <a:defRPr sz="2700"/>
            </a:lvl7pPr>
            <a:lvl8pPr marL="9880349" indent="0">
              <a:buNone/>
              <a:defRPr sz="2700"/>
            </a:lvl8pPr>
            <a:lvl9pPr marL="11291828" indent="0">
              <a:buNone/>
              <a:defRPr sz="27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7CFB220-3EFF-41FD-A73C-E9950325422F}" type="datetime1">
              <a:rPr lang="en-US"/>
              <a:pPr/>
              <a:t>3/2/18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835B8D6-ED21-474C-B2BC-556C183BEA4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057400" y="804863"/>
            <a:ext cx="37033200" cy="3352800"/>
          </a:xfrm>
          <a:prstGeom prst="rect">
            <a:avLst/>
          </a:prstGeom>
          <a:noFill/>
          <a:ln w="9525">
            <a:noFill/>
            <a:miter lim="800000"/>
            <a:headEnd/>
            <a:tailEnd/>
          </a:ln>
        </p:spPr>
        <p:txBody>
          <a:bodyPr vert="horz" wrap="square" lIns="282296" tIns="141148" rIns="282296" bIns="141148"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2057400" y="4694238"/>
            <a:ext cx="37033200" cy="13274675"/>
          </a:xfrm>
          <a:prstGeom prst="rect">
            <a:avLst/>
          </a:prstGeom>
          <a:noFill/>
          <a:ln w="9525">
            <a:noFill/>
            <a:miter lim="800000"/>
            <a:headEnd/>
            <a:tailEnd/>
          </a:ln>
        </p:spPr>
        <p:txBody>
          <a:bodyPr vert="horz" wrap="square" lIns="282296" tIns="141148" rIns="282296" bIns="14114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057400" y="18645188"/>
            <a:ext cx="9601200" cy="1069975"/>
          </a:xfrm>
          <a:prstGeom prst="rect">
            <a:avLst/>
          </a:prstGeom>
        </p:spPr>
        <p:txBody>
          <a:bodyPr vert="horz" wrap="square" lIns="282296" tIns="141148" rIns="282296" bIns="141148" numCol="1" anchor="ctr" anchorCtr="0" compatLnSpc="1">
            <a:prstTxWarp prst="textNoShape">
              <a:avLst/>
            </a:prstTxWarp>
          </a:bodyPr>
          <a:lstStyle>
            <a:lvl1pPr>
              <a:defRPr sz="3700">
                <a:solidFill>
                  <a:srgbClr val="898989"/>
                </a:solidFill>
                <a:latin typeface="Calibri" pitchFamily="34" charset="0"/>
              </a:defRPr>
            </a:lvl1pPr>
          </a:lstStyle>
          <a:p>
            <a:fld id="{444276DF-C787-4F68-B6F0-DB6B7CDC33F5}" type="datetime1">
              <a:rPr lang="en-US"/>
              <a:pPr/>
              <a:t>3/2/18</a:t>
            </a:fld>
            <a:endParaRPr lang="en-US"/>
          </a:p>
        </p:txBody>
      </p:sp>
      <p:sp>
        <p:nvSpPr>
          <p:cNvPr id="5" name="Footer Placeholder 4"/>
          <p:cNvSpPr>
            <a:spLocks noGrp="1"/>
          </p:cNvSpPr>
          <p:nvPr>
            <p:ph type="ftr" sz="quarter" idx="3"/>
          </p:nvPr>
        </p:nvSpPr>
        <p:spPr>
          <a:xfrm>
            <a:off x="14058900" y="18645188"/>
            <a:ext cx="13030200" cy="1069975"/>
          </a:xfrm>
          <a:prstGeom prst="rect">
            <a:avLst/>
          </a:prstGeom>
        </p:spPr>
        <p:txBody>
          <a:bodyPr vert="horz" wrap="square" lIns="282296" tIns="141148" rIns="282296" bIns="141148" numCol="1" anchor="ctr" anchorCtr="0" compatLnSpc="1">
            <a:prstTxWarp prst="textNoShape">
              <a:avLst/>
            </a:prstTxWarp>
          </a:bodyPr>
          <a:lstStyle>
            <a:lvl1pPr algn="ctr" defTabSz="1410825">
              <a:defRPr sz="3700">
                <a:solidFill>
                  <a:srgbClr val="898989"/>
                </a:solidFill>
                <a:latin typeface="Calibri" charset="0"/>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29489400" y="18645188"/>
            <a:ext cx="9601200" cy="1069975"/>
          </a:xfrm>
          <a:prstGeom prst="rect">
            <a:avLst/>
          </a:prstGeom>
        </p:spPr>
        <p:txBody>
          <a:bodyPr vert="horz" wrap="square" lIns="282296" tIns="141148" rIns="282296" bIns="141148" numCol="1" anchor="ctr" anchorCtr="0" compatLnSpc="1">
            <a:prstTxWarp prst="textNoShape">
              <a:avLst/>
            </a:prstTxWarp>
          </a:bodyPr>
          <a:lstStyle>
            <a:lvl1pPr algn="r">
              <a:defRPr sz="3700">
                <a:solidFill>
                  <a:srgbClr val="898989"/>
                </a:solidFill>
                <a:latin typeface="Calibri" pitchFamily="34" charset="0"/>
              </a:defRPr>
            </a:lvl1pPr>
          </a:lstStyle>
          <a:p>
            <a:fld id="{A899E87A-32D7-464A-AF08-978E19BD638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43" r:id="rId5"/>
    <p:sldLayoutId id="2147483737" r:id="rId6"/>
    <p:sldLayoutId id="2147483738" r:id="rId7"/>
    <p:sldLayoutId id="2147483739" r:id="rId8"/>
    <p:sldLayoutId id="2147483740" r:id="rId9"/>
    <p:sldLayoutId id="2147483741" r:id="rId10"/>
    <p:sldLayoutId id="2147483742" r:id="rId11"/>
  </p:sldLayoutIdLst>
  <p:txStyles>
    <p:titleStyle>
      <a:lvl1pPr algn="ctr" defTabSz="1409700" rtl="0" eaLnBrk="0" fontAlgn="base" hangingPunct="0">
        <a:spcBef>
          <a:spcPct val="0"/>
        </a:spcBef>
        <a:spcAft>
          <a:spcPct val="0"/>
        </a:spcAft>
        <a:defRPr sz="13500" kern="1200">
          <a:solidFill>
            <a:schemeClr val="tx1"/>
          </a:solidFill>
          <a:latin typeface="+mj-lt"/>
          <a:ea typeface="ＭＳ Ｐゴシック" charset="-128"/>
          <a:cs typeface="ＭＳ Ｐゴシック" charset="-128"/>
        </a:defRPr>
      </a:lvl1pPr>
      <a:lvl2pPr algn="ctr" defTabSz="1409700" rtl="0" eaLnBrk="0" fontAlgn="base" hangingPunct="0">
        <a:spcBef>
          <a:spcPct val="0"/>
        </a:spcBef>
        <a:spcAft>
          <a:spcPct val="0"/>
        </a:spcAft>
        <a:defRPr sz="13500">
          <a:solidFill>
            <a:schemeClr val="tx1"/>
          </a:solidFill>
          <a:latin typeface="Calibri" charset="0"/>
          <a:ea typeface="ＭＳ Ｐゴシック" charset="-128"/>
          <a:cs typeface="ＭＳ Ｐゴシック" charset="-128"/>
        </a:defRPr>
      </a:lvl2pPr>
      <a:lvl3pPr algn="ctr" defTabSz="1409700" rtl="0" eaLnBrk="0" fontAlgn="base" hangingPunct="0">
        <a:spcBef>
          <a:spcPct val="0"/>
        </a:spcBef>
        <a:spcAft>
          <a:spcPct val="0"/>
        </a:spcAft>
        <a:defRPr sz="13500">
          <a:solidFill>
            <a:schemeClr val="tx1"/>
          </a:solidFill>
          <a:latin typeface="Calibri" charset="0"/>
          <a:ea typeface="ＭＳ Ｐゴシック" charset="-128"/>
          <a:cs typeface="ＭＳ Ｐゴシック" charset="-128"/>
        </a:defRPr>
      </a:lvl3pPr>
      <a:lvl4pPr algn="ctr" defTabSz="1409700" rtl="0" eaLnBrk="0" fontAlgn="base" hangingPunct="0">
        <a:spcBef>
          <a:spcPct val="0"/>
        </a:spcBef>
        <a:spcAft>
          <a:spcPct val="0"/>
        </a:spcAft>
        <a:defRPr sz="13500">
          <a:solidFill>
            <a:schemeClr val="tx1"/>
          </a:solidFill>
          <a:latin typeface="Calibri" charset="0"/>
          <a:ea typeface="ＭＳ Ｐゴシック" charset="-128"/>
          <a:cs typeface="ＭＳ Ｐゴシック" charset="-128"/>
        </a:defRPr>
      </a:lvl4pPr>
      <a:lvl5pPr algn="ctr" defTabSz="1409700" rtl="0" eaLnBrk="0" fontAlgn="base" hangingPunct="0">
        <a:spcBef>
          <a:spcPct val="0"/>
        </a:spcBef>
        <a:spcAft>
          <a:spcPct val="0"/>
        </a:spcAft>
        <a:defRPr sz="13500">
          <a:solidFill>
            <a:schemeClr val="tx1"/>
          </a:solidFill>
          <a:latin typeface="Calibri" charset="0"/>
          <a:ea typeface="ＭＳ Ｐゴシック" charset="-128"/>
          <a:cs typeface="ＭＳ Ｐゴシック" charset="-128"/>
        </a:defRPr>
      </a:lvl5pPr>
      <a:lvl6pPr marL="357989" algn="ctr" defTabSz="1410825" rtl="0" fontAlgn="base">
        <a:spcBef>
          <a:spcPct val="0"/>
        </a:spcBef>
        <a:spcAft>
          <a:spcPct val="0"/>
        </a:spcAft>
        <a:defRPr sz="13500">
          <a:solidFill>
            <a:schemeClr val="tx1"/>
          </a:solidFill>
          <a:latin typeface="Calibri" charset="0"/>
          <a:ea typeface="ＭＳ Ｐゴシック" charset="-128"/>
          <a:cs typeface="ＭＳ Ｐゴシック" charset="-128"/>
        </a:defRPr>
      </a:lvl6pPr>
      <a:lvl7pPr marL="715977" algn="ctr" defTabSz="1410825" rtl="0" fontAlgn="base">
        <a:spcBef>
          <a:spcPct val="0"/>
        </a:spcBef>
        <a:spcAft>
          <a:spcPct val="0"/>
        </a:spcAft>
        <a:defRPr sz="13500">
          <a:solidFill>
            <a:schemeClr val="tx1"/>
          </a:solidFill>
          <a:latin typeface="Calibri" charset="0"/>
          <a:ea typeface="ＭＳ Ｐゴシック" charset="-128"/>
          <a:cs typeface="ＭＳ Ｐゴシック" charset="-128"/>
        </a:defRPr>
      </a:lvl7pPr>
      <a:lvl8pPr marL="1073966" algn="ctr" defTabSz="1410825" rtl="0" fontAlgn="base">
        <a:spcBef>
          <a:spcPct val="0"/>
        </a:spcBef>
        <a:spcAft>
          <a:spcPct val="0"/>
        </a:spcAft>
        <a:defRPr sz="13500">
          <a:solidFill>
            <a:schemeClr val="tx1"/>
          </a:solidFill>
          <a:latin typeface="Calibri" charset="0"/>
          <a:ea typeface="ＭＳ Ｐゴシック" charset="-128"/>
          <a:cs typeface="ＭＳ Ｐゴシック" charset="-128"/>
        </a:defRPr>
      </a:lvl8pPr>
      <a:lvl9pPr marL="1431955" algn="ctr" defTabSz="1410825" rtl="0" fontAlgn="base">
        <a:spcBef>
          <a:spcPct val="0"/>
        </a:spcBef>
        <a:spcAft>
          <a:spcPct val="0"/>
        </a:spcAft>
        <a:defRPr sz="13500">
          <a:solidFill>
            <a:schemeClr val="tx1"/>
          </a:solidFill>
          <a:latin typeface="Calibri" charset="0"/>
          <a:ea typeface="ＭＳ Ｐゴシック" charset="-128"/>
          <a:cs typeface="ＭＳ Ｐゴシック" charset="-128"/>
        </a:defRPr>
      </a:lvl9pPr>
    </p:titleStyle>
    <p:bodyStyle>
      <a:lvl1pPr marL="1055688" indent="-1055688" algn="l" defTabSz="1409700" rtl="0" eaLnBrk="0" fontAlgn="base" hangingPunct="0">
        <a:spcBef>
          <a:spcPct val="20000"/>
        </a:spcBef>
        <a:spcAft>
          <a:spcPct val="0"/>
        </a:spcAft>
        <a:buFont typeface="Arial" pitchFamily="34" charset="0"/>
        <a:buChar char="•"/>
        <a:defRPr sz="9800" kern="1200">
          <a:solidFill>
            <a:schemeClr val="tx1"/>
          </a:solidFill>
          <a:latin typeface="+mn-lt"/>
          <a:ea typeface="ＭＳ Ｐゴシック" charset="-128"/>
          <a:cs typeface="ＭＳ Ｐゴシック" charset="-128"/>
        </a:defRPr>
      </a:lvl1pPr>
      <a:lvl2pPr marL="2290763" indent="-879475" algn="l" defTabSz="1409700" rtl="0" eaLnBrk="0" fontAlgn="base" hangingPunct="0">
        <a:spcBef>
          <a:spcPct val="20000"/>
        </a:spcBef>
        <a:spcAft>
          <a:spcPct val="0"/>
        </a:spcAft>
        <a:buFont typeface="Arial" pitchFamily="34" charset="0"/>
        <a:buChar char="–"/>
        <a:defRPr sz="8600" kern="1200">
          <a:solidFill>
            <a:schemeClr val="tx1"/>
          </a:solidFill>
          <a:latin typeface="+mn-lt"/>
          <a:ea typeface="ＭＳ Ｐゴシック" charset="-128"/>
          <a:cs typeface="+mn-cs"/>
        </a:defRPr>
      </a:lvl2pPr>
      <a:lvl3pPr marL="3525838" indent="-703263" algn="l" defTabSz="1409700" rtl="0" eaLnBrk="0" fontAlgn="base" hangingPunct="0">
        <a:spcBef>
          <a:spcPct val="20000"/>
        </a:spcBef>
        <a:spcAft>
          <a:spcPct val="0"/>
        </a:spcAft>
        <a:buFont typeface="Arial" pitchFamily="34" charset="0"/>
        <a:buChar char="•"/>
        <a:defRPr sz="7500" kern="1200">
          <a:solidFill>
            <a:schemeClr val="tx1"/>
          </a:solidFill>
          <a:latin typeface="+mn-lt"/>
          <a:ea typeface="ＭＳ Ｐゴシック" charset="-128"/>
          <a:cs typeface="+mn-cs"/>
        </a:defRPr>
      </a:lvl3pPr>
      <a:lvl4pPr marL="4938713" indent="-703263" algn="l" defTabSz="1409700" rtl="0" eaLnBrk="0" fontAlgn="base" hangingPunct="0">
        <a:spcBef>
          <a:spcPct val="20000"/>
        </a:spcBef>
        <a:spcAft>
          <a:spcPct val="0"/>
        </a:spcAft>
        <a:buFont typeface="Arial" pitchFamily="34" charset="0"/>
        <a:buChar char="–"/>
        <a:defRPr sz="6200" kern="1200">
          <a:solidFill>
            <a:schemeClr val="tx1"/>
          </a:solidFill>
          <a:latin typeface="+mn-lt"/>
          <a:ea typeface="ＭＳ Ｐゴシック" charset="-128"/>
          <a:cs typeface="+mn-cs"/>
        </a:defRPr>
      </a:lvl4pPr>
      <a:lvl5pPr marL="6348413" indent="-703263" algn="l" defTabSz="1409700" rtl="0" eaLnBrk="0" fontAlgn="base" hangingPunct="0">
        <a:spcBef>
          <a:spcPct val="20000"/>
        </a:spcBef>
        <a:spcAft>
          <a:spcPct val="0"/>
        </a:spcAft>
        <a:buFont typeface="Arial" pitchFamily="34" charset="0"/>
        <a:buChar char="»"/>
        <a:defRPr sz="6200" kern="1200">
          <a:solidFill>
            <a:schemeClr val="tx1"/>
          </a:solidFill>
          <a:latin typeface="+mn-lt"/>
          <a:ea typeface="ＭＳ Ｐゴシック" charset="-128"/>
          <a:cs typeface="+mn-cs"/>
        </a:defRPr>
      </a:lvl5pPr>
      <a:lvl6pPr marL="7763132" indent="-705739" algn="l" defTabSz="1411479" rtl="0" eaLnBrk="1" latinLnBrk="0" hangingPunct="1">
        <a:spcBef>
          <a:spcPct val="20000"/>
        </a:spcBef>
        <a:buFont typeface="Arial"/>
        <a:buChar char="•"/>
        <a:defRPr sz="6200" kern="1200">
          <a:solidFill>
            <a:schemeClr val="tx1"/>
          </a:solidFill>
          <a:latin typeface="+mn-lt"/>
          <a:ea typeface="+mn-ea"/>
          <a:cs typeface="+mn-cs"/>
        </a:defRPr>
      </a:lvl6pPr>
      <a:lvl7pPr marL="9174611" indent="-705739" algn="l" defTabSz="1411479" rtl="0" eaLnBrk="1" latinLnBrk="0" hangingPunct="1">
        <a:spcBef>
          <a:spcPct val="20000"/>
        </a:spcBef>
        <a:buFont typeface="Arial"/>
        <a:buChar char="•"/>
        <a:defRPr sz="6200" kern="1200">
          <a:solidFill>
            <a:schemeClr val="tx1"/>
          </a:solidFill>
          <a:latin typeface="+mn-lt"/>
          <a:ea typeface="+mn-ea"/>
          <a:cs typeface="+mn-cs"/>
        </a:defRPr>
      </a:lvl7pPr>
      <a:lvl8pPr marL="10586088" indent="-705739" algn="l" defTabSz="1411479" rtl="0" eaLnBrk="1" latinLnBrk="0" hangingPunct="1">
        <a:spcBef>
          <a:spcPct val="20000"/>
        </a:spcBef>
        <a:buFont typeface="Arial"/>
        <a:buChar char="•"/>
        <a:defRPr sz="6200" kern="1200">
          <a:solidFill>
            <a:schemeClr val="tx1"/>
          </a:solidFill>
          <a:latin typeface="+mn-lt"/>
          <a:ea typeface="+mn-ea"/>
          <a:cs typeface="+mn-cs"/>
        </a:defRPr>
      </a:lvl8pPr>
      <a:lvl9pPr marL="11997567" indent="-705739" algn="l" defTabSz="1411479" rtl="0" eaLnBrk="1" latinLnBrk="0" hangingPunct="1">
        <a:spcBef>
          <a:spcPct val="20000"/>
        </a:spcBef>
        <a:buFont typeface="Arial"/>
        <a:buChar char="•"/>
        <a:defRPr sz="6200" kern="1200">
          <a:solidFill>
            <a:schemeClr val="tx1"/>
          </a:solidFill>
          <a:latin typeface="+mn-lt"/>
          <a:ea typeface="+mn-ea"/>
          <a:cs typeface="+mn-cs"/>
        </a:defRPr>
      </a:lvl9pPr>
    </p:bodyStyle>
    <p:otherStyle>
      <a:defPPr>
        <a:defRPr lang="en-US"/>
      </a:defPPr>
      <a:lvl1pPr marL="0" algn="l" defTabSz="1411479" rtl="0" eaLnBrk="1" latinLnBrk="0" hangingPunct="1">
        <a:defRPr sz="5500" kern="1200">
          <a:solidFill>
            <a:schemeClr val="tx1"/>
          </a:solidFill>
          <a:latin typeface="+mn-lt"/>
          <a:ea typeface="+mn-ea"/>
          <a:cs typeface="+mn-cs"/>
        </a:defRPr>
      </a:lvl1pPr>
      <a:lvl2pPr marL="1411479" algn="l" defTabSz="1411479" rtl="0" eaLnBrk="1" latinLnBrk="0" hangingPunct="1">
        <a:defRPr sz="5500" kern="1200">
          <a:solidFill>
            <a:schemeClr val="tx1"/>
          </a:solidFill>
          <a:latin typeface="+mn-lt"/>
          <a:ea typeface="+mn-ea"/>
          <a:cs typeface="+mn-cs"/>
        </a:defRPr>
      </a:lvl2pPr>
      <a:lvl3pPr marL="2822956" algn="l" defTabSz="1411479" rtl="0" eaLnBrk="1" latinLnBrk="0" hangingPunct="1">
        <a:defRPr sz="5500" kern="1200">
          <a:solidFill>
            <a:schemeClr val="tx1"/>
          </a:solidFill>
          <a:latin typeface="+mn-lt"/>
          <a:ea typeface="+mn-ea"/>
          <a:cs typeface="+mn-cs"/>
        </a:defRPr>
      </a:lvl3pPr>
      <a:lvl4pPr marL="4234435" algn="l" defTabSz="1411479" rtl="0" eaLnBrk="1" latinLnBrk="0" hangingPunct="1">
        <a:defRPr sz="5500" kern="1200">
          <a:solidFill>
            <a:schemeClr val="tx1"/>
          </a:solidFill>
          <a:latin typeface="+mn-lt"/>
          <a:ea typeface="+mn-ea"/>
          <a:cs typeface="+mn-cs"/>
        </a:defRPr>
      </a:lvl4pPr>
      <a:lvl5pPr marL="5645915" algn="l" defTabSz="1411479" rtl="0" eaLnBrk="1" latinLnBrk="0" hangingPunct="1">
        <a:defRPr sz="5500" kern="1200">
          <a:solidFill>
            <a:schemeClr val="tx1"/>
          </a:solidFill>
          <a:latin typeface="+mn-lt"/>
          <a:ea typeface="+mn-ea"/>
          <a:cs typeface="+mn-cs"/>
        </a:defRPr>
      </a:lvl5pPr>
      <a:lvl6pPr marL="7057392" algn="l" defTabSz="1411479" rtl="0" eaLnBrk="1" latinLnBrk="0" hangingPunct="1">
        <a:defRPr sz="5500" kern="1200">
          <a:solidFill>
            <a:schemeClr val="tx1"/>
          </a:solidFill>
          <a:latin typeface="+mn-lt"/>
          <a:ea typeface="+mn-ea"/>
          <a:cs typeface="+mn-cs"/>
        </a:defRPr>
      </a:lvl6pPr>
      <a:lvl7pPr marL="8468871" algn="l" defTabSz="1411479" rtl="0" eaLnBrk="1" latinLnBrk="0" hangingPunct="1">
        <a:defRPr sz="5500" kern="1200">
          <a:solidFill>
            <a:schemeClr val="tx1"/>
          </a:solidFill>
          <a:latin typeface="+mn-lt"/>
          <a:ea typeface="+mn-ea"/>
          <a:cs typeface="+mn-cs"/>
        </a:defRPr>
      </a:lvl7pPr>
      <a:lvl8pPr marL="9880349" algn="l" defTabSz="1411479" rtl="0" eaLnBrk="1" latinLnBrk="0" hangingPunct="1">
        <a:defRPr sz="5500" kern="1200">
          <a:solidFill>
            <a:schemeClr val="tx1"/>
          </a:solidFill>
          <a:latin typeface="+mn-lt"/>
          <a:ea typeface="+mn-ea"/>
          <a:cs typeface="+mn-cs"/>
        </a:defRPr>
      </a:lvl8pPr>
      <a:lvl9pPr marL="11291828" algn="l" defTabSz="1411479" rtl="0" eaLnBrk="1" latinLnBrk="0" hangingPunct="1">
        <a:defRPr sz="5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7.png"/><Relationship Id="rId20" Type="http://schemas.openxmlformats.org/officeDocument/2006/relationships/image" Target="../media/image18.jpg"/><Relationship Id="rId21" Type="http://schemas.openxmlformats.org/officeDocument/2006/relationships/image" Target="../media/image19.jpg"/><Relationship Id="rId22" Type="http://schemas.openxmlformats.org/officeDocument/2006/relationships/image" Target="../media/image20.jpg"/><Relationship Id="rId23" Type="http://schemas.openxmlformats.org/officeDocument/2006/relationships/image" Target="../media/image21.jpg"/><Relationship Id="rId24" Type="http://schemas.openxmlformats.org/officeDocument/2006/relationships/image" Target="../media/image22.png"/><Relationship Id="rId25" Type="http://schemas.openxmlformats.org/officeDocument/2006/relationships/image" Target="../media/image23.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jpg"/><Relationship Id="rId19" Type="http://schemas.openxmlformats.org/officeDocument/2006/relationships/image" Target="../media/image17.jpg"/><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hyperlink" Target="https://goo.gl/AjA6En" TargetMode="External"/><Relationship Id="rId7" Type="http://schemas.openxmlformats.org/officeDocument/2006/relationships/image" Target="../media/image5.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3" name="Title 13"/>
          <p:cNvSpPr>
            <a:spLocks noGrp="1"/>
          </p:cNvSpPr>
          <p:nvPr>
            <p:ph type="title" idx="4294967295"/>
          </p:nvPr>
        </p:nvSpPr>
        <p:spPr>
          <a:xfrm>
            <a:off x="8001000" y="228600"/>
            <a:ext cx="25679400" cy="3198813"/>
          </a:xfrm>
          <a:noFill/>
        </p:spPr>
        <p:txBody>
          <a:bodyPr/>
          <a:lstStyle/>
          <a:p>
            <a:r>
              <a:rPr lang="en-US" sz="4600" b="1" dirty="0" smtClean="0">
                <a:solidFill>
                  <a:schemeClr val="tx2"/>
                </a:solidFill>
                <a:latin typeface="Arial" pitchFamily="34" charset="0"/>
                <a:ea typeface="ＭＳ Ｐゴシック" pitchFamily="34" charset="-128"/>
                <a:cs typeface="Arial" pitchFamily="34" charset="0"/>
              </a:rPr>
              <a:t>UG</a:t>
            </a:r>
            <a:r>
              <a:rPr lang="en-US" sz="4600" b="1" baseline="30000" dirty="0">
                <a:solidFill>
                  <a:schemeClr val="tx2"/>
                </a:solidFill>
                <a:latin typeface="Arial" pitchFamily="34" charset="0"/>
                <a:ea typeface="ＭＳ Ｐゴシック" pitchFamily="34" charset="-128"/>
                <a:cs typeface="Arial" pitchFamily="34" charset="0"/>
              </a:rPr>
              <a:t>2</a:t>
            </a:r>
            <a:r>
              <a:rPr lang="en-US" sz="4600" b="1" dirty="0" smtClean="0">
                <a:solidFill>
                  <a:schemeClr val="tx2"/>
                </a:solidFill>
                <a:latin typeface="Arial" pitchFamily="34" charset="0"/>
                <a:ea typeface="ＭＳ Ｐゴシック" pitchFamily="34" charset="-128"/>
                <a:cs typeface="Arial" pitchFamily="34" charset="0"/>
              </a:rPr>
              <a:t>: </a:t>
            </a:r>
            <a:r>
              <a:rPr lang="en-US" sz="4600" b="1" dirty="0">
                <a:solidFill>
                  <a:schemeClr val="tx2"/>
                </a:solidFill>
                <a:latin typeface="Arial" pitchFamily="34" charset="0"/>
                <a:ea typeface="ＭＳ Ｐゴシック" pitchFamily="34" charset="-128"/>
                <a:cs typeface="Arial" pitchFamily="34" charset="0"/>
              </a:rPr>
              <a:t>a Video Benchmark for Assessing the Impact of Image Restoration and Enhancement on </a:t>
            </a:r>
            <a:r>
              <a:rPr lang="en-US" sz="4600" b="1" dirty="0" smtClean="0">
                <a:solidFill>
                  <a:schemeClr val="tx2"/>
                </a:solidFill>
                <a:latin typeface="Arial" pitchFamily="34" charset="0"/>
                <a:ea typeface="ＭＳ Ｐゴシック" pitchFamily="34" charset="-128"/>
                <a:cs typeface="Arial" pitchFamily="34" charset="0"/>
              </a:rPr>
              <a:t>Automatic </a:t>
            </a:r>
            <a:r>
              <a:rPr lang="en-US" sz="4600" b="1" dirty="0">
                <a:solidFill>
                  <a:schemeClr val="tx2"/>
                </a:solidFill>
                <a:latin typeface="Arial" pitchFamily="34" charset="0"/>
                <a:ea typeface="ＭＳ Ｐゴシック" pitchFamily="34" charset="-128"/>
                <a:cs typeface="Arial" pitchFamily="34" charset="0"/>
              </a:rPr>
              <a:t>Visual </a:t>
            </a:r>
            <a:r>
              <a:rPr lang="en-US" sz="4600" b="1" dirty="0" smtClean="0">
                <a:solidFill>
                  <a:schemeClr val="tx2"/>
                </a:solidFill>
                <a:latin typeface="Arial" pitchFamily="34" charset="0"/>
                <a:ea typeface="ＭＳ Ｐゴシック" pitchFamily="34" charset="-128"/>
                <a:cs typeface="Arial" pitchFamily="34" charset="0"/>
              </a:rPr>
              <a:t>Recognition </a:t>
            </a:r>
            <a:r>
              <a:rPr lang="en-US" sz="3000" b="1" dirty="0" smtClean="0">
                <a:solidFill>
                  <a:schemeClr val="tx2"/>
                </a:solidFill>
                <a:latin typeface="Arial" pitchFamily="34" charset="0"/>
                <a:ea typeface="ＭＳ Ｐゴシック" pitchFamily="34" charset="-128"/>
                <a:cs typeface="Arial" pitchFamily="34" charset="0"/>
              </a:rPr>
              <a:t/>
            </a:r>
            <a:br>
              <a:rPr lang="en-US" sz="3000" b="1" dirty="0" smtClean="0">
                <a:solidFill>
                  <a:schemeClr val="tx2"/>
                </a:solidFill>
                <a:latin typeface="Arial" pitchFamily="34" charset="0"/>
                <a:ea typeface="ＭＳ Ｐゴシック" pitchFamily="34" charset="-128"/>
                <a:cs typeface="Arial" pitchFamily="34" charset="0"/>
              </a:rPr>
            </a:br>
            <a:r>
              <a:rPr lang="en-US" sz="3600" i="1" dirty="0" smtClean="0">
                <a:solidFill>
                  <a:schemeClr val="tx2"/>
                </a:solidFill>
                <a:latin typeface="Arial" pitchFamily="34" charset="0"/>
                <a:ea typeface="ＭＳ Ｐゴシック" pitchFamily="34" charset="-128"/>
                <a:cs typeface="Arial" pitchFamily="34" charset="0"/>
              </a:rPr>
              <a:t> Rosaura </a:t>
            </a:r>
            <a:r>
              <a:rPr lang="en-US" sz="3600" i="1" dirty="0">
                <a:solidFill>
                  <a:schemeClr val="tx2"/>
                </a:solidFill>
                <a:latin typeface="Arial" pitchFamily="34" charset="0"/>
                <a:ea typeface="ＭＳ Ｐゴシック" pitchFamily="34" charset="-128"/>
                <a:cs typeface="Arial" pitchFamily="34" charset="0"/>
              </a:rPr>
              <a:t>G. </a:t>
            </a:r>
            <a:r>
              <a:rPr lang="en-US" sz="3600" i="1" dirty="0" smtClean="0">
                <a:solidFill>
                  <a:schemeClr val="tx2"/>
                </a:solidFill>
                <a:latin typeface="Arial" pitchFamily="34" charset="0"/>
                <a:ea typeface="ＭＳ Ｐゴシック" pitchFamily="34" charset="-128"/>
                <a:cs typeface="Arial" pitchFamily="34" charset="0"/>
              </a:rPr>
              <a:t>Vidal</a:t>
            </a:r>
            <a:r>
              <a:rPr lang="en-US" sz="3600" i="1" baseline="30000" dirty="0" smtClean="0">
                <a:solidFill>
                  <a:schemeClr val="tx2"/>
                </a:solidFill>
                <a:latin typeface="Arial" pitchFamily="34" charset="0"/>
                <a:ea typeface="ＭＳ Ｐゴシック" pitchFamily="34" charset="-128"/>
                <a:cs typeface="Arial" pitchFamily="34" charset="0"/>
              </a:rPr>
              <a:t>*1</a:t>
            </a:r>
            <a:r>
              <a:rPr lang="en-US" sz="3600" i="1" dirty="0" smtClean="0">
                <a:solidFill>
                  <a:schemeClr val="tx2"/>
                </a:solidFill>
                <a:latin typeface="Arial" pitchFamily="34" charset="0"/>
                <a:ea typeface="ＭＳ Ｐゴシック" pitchFamily="34" charset="-128"/>
                <a:cs typeface="Arial" pitchFamily="34" charset="0"/>
              </a:rPr>
              <a:t>, </a:t>
            </a:r>
            <a:r>
              <a:rPr lang="en-US" sz="3600" i="1" dirty="0">
                <a:solidFill>
                  <a:schemeClr val="tx2"/>
                </a:solidFill>
                <a:latin typeface="Arial" pitchFamily="34" charset="0"/>
                <a:ea typeface="ＭＳ Ｐゴシック" pitchFamily="34" charset="-128"/>
                <a:cs typeface="Arial" pitchFamily="34" charset="0"/>
              </a:rPr>
              <a:t>Sreya </a:t>
            </a:r>
            <a:r>
              <a:rPr lang="en-US" sz="3600" i="1" dirty="0" smtClean="0">
                <a:solidFill>
                  <a:schemeClr val="tx2"/>
                </a:solidFill>
                <a:latin typeface="Arial" pitchFamily="34" charset="0"/>
                <a:ea typeface="ＭＳ Ｐゴシック" pitchFamily="34" charset="-128"/>
                <a:cs typeface="Arial" pitchFamily="34" charset="0"/>
              </a:rPr>
              <a:t>Banerjee</a:t>
            </a:r>
            <a:r>
              <a:rPr lang="en-US" sz="3600" i="1" baseline="30000" dirty="0" smtClean="0">
                <a:solidFill>
                  <a:schemeClr val="tx2"/>
                </a:solidFill>
                <a:latin typeface="Arial" pitchFamily="34" charset="0"/>
                <a:ea typeface="ＭＳ Ｐゴシック" pitchFamily="34" charset="-128"/>
                <a:cs typeface="Arial" pitchFamily="34" charset="0"/>
              </a:rPr>
              <a:t>*1</a:t>
            </a:r>
            <a:r>
              <a:rPr lang="en-US" sz="3600" i="1" dirty="0" smtClean="0">
                <a:solidFill>
                  <a:schemeClr val="tx2"/>
                </a:solidFill>
                <a:latin typeface="Arial" pitchFamily="34" charset="0"/>
                <a:ea typeface="ＭＳ Ｐゴシック" pitchFamily="34" charset="-128"/>
                <a:cs typeface="Arial" pitchFamily="34" charset="0"/>
              </a:rPr>
              <a:t>, </a:t>
            </a:r>
            <a:r>
              <a:rPr lang="en-US" sz="3600" i="1" dirty="0">
                <a:solidFill>
                  <a:schemeClr val="tx2"/>
                </a:solidFill>
                <a:latin typeface="Arial" pitchFamily="34" charset="0"/>
                <a:ea typeface="ＭＳ Ｐゴシック" pitchFamily="34" charset="-128"/>
                <a:cs typeface="Arial" pitchFamily="34" charset="0"/>
              </a:rPr>
              <a:t>Klemen </a:t>
            </a:r>
            <a:r>
              <a:rPr lang="en-US" sz="3600" i="1" dirty="0" smtClean="0">
                <a:solidFill>
                  <a:schemeClr val="tx2"/>
                </a:solidFill>
                <a:latin typeface="Arial" pitchFamily="34" charset="0"/>
                <a:ea typeface="ＭＳ Ｐゴシック" pitchFamily="34" charset="-128"/>
                <a:cs typeface="Arial" pitchFamily="34" charset="0"/>
              </a:rPr>
              <a:t>Grm</a:t>
            </a:r>
            <a:r>
              <a:rPr lang="en-US" sz="3600" i="1" baseline="30000" dirty="0" smtClean="0">
                <a:solidFill>
                  <a:schemeClr val="tx2"/>
                </a:solidFill>
                <a:latin typeface="Arial" pitchFamily="34" charset="0"/>
                <a:ea typeface="ＭＳ Ｐゴシック" pitchFamily="34" charset="-128"/>
                <a:cs typeface="Arial" pitchFamily="34" charset="0"/>
              </a:rPr>
              <a:t>2</a:t>
            </a:r>
            <a:r>
              <a:rPr lang="en-US" sz="3600" i="1" dirty="0" smtClean="0">
                <a:solidFill>
                  <a:schemeClr val="tx2"/>
                </a:solidFill>
                <a:latin typeface="Arial" pitchFamily="34" charset="0"/>
                <a:ea typeface="ＭＳ Ｐゴシック" pitchFamily="34" charset="-128"/>
                <a:cs typeface="Arial" pitchFamily="34" charset="0"/>
              </a:rPr>
              <a:t>, Vitomir Struc</a:t>
            </a:r>
            <a:r>
              <a:rPr lang="en-US" sz="3600" i="1" baseline="30000" dirty="0" smtClean="0">
                <a:solidFill>
                  <a:schemeClr val="tx2"/>
                </a:solidFill>
                <a:latin typeface="Arial" pitchFamily="34" charset="0"/>
                <a:ea typeface="ＭＳ Ｐゴシック" pitchFamily="34" charset="-128"/>
                <a:cs typeface="Arial" pitchFamily="34" charset="0"/>
              </a:rPr>
              <a:t>2</a:t>
            </a:r>
            <a:r>
              <a:rPr lang="en-US" sz="3600" i="1" dirty="0" smtClean="0">
                <a:solidFill>
                  <a:schemeClr val="tx2"/>
                </a:solidFill>
                <a:latin typeface="Arial" pitchFamily="34" charset="0"/>
                <a:ea typeface="ＭＳ Ｐゴシック" pitchFamily="34" charset="-128"/>
                <a:cs typeface="Arial" pitchFamily="34" charset="0"/>
              </a:rPr>
              <a:t>, Walter J. Scheirer</a:t>
            </a:r>
            <a:r>
              <a:rPr lang="en-US" sz="3600" i="1" baseline="30000" dirty="0">
                <a:solidFill>
                  <a:schemeClr val="tx2"/>
                </a:solidFill>
                <a:latin typeface="Arial" pitchFamily="34" charset="0"/>
                <a:ea typeface="ＭＳ Ｐゴシック" pitchFamily="34" charset="-128"/>
                <a:cs typeface="Arial" pitchFamily="34" charset="0"/>
              </a:rPr>
              <a:t>1</a:t>
            </a:r>
            <a:br>
              <a:rPr lang="en-US" sz="3600" i="1" baseline="30000" dirty="0">
                <a:solidFill>
                  <a:schemeClr val="tx2"/>
                </a:solidFill>
                <a:latin typeface="Arial" pitchFamily="34" charset="0"/>
                <a:ea typeface="ＭＳ Ｐゴシック" pitchFamily="34" charset="-128"/>
                <a:cs typeface="Arial" pitchFamily="34" charset="0"/>
              </a:rPr>
            </a:br>
            <a:r>
              <a:rPr lang="en-US" sz="2600" i="1" dirty="0" smtClean="0">
                <a:solidFill>
                  <a:schemeClr val="tx2"/>
                </a:solidFill>
                <a:latin typeface="Arial" pitchFamily="34" charset="0"/>
                <a:ea typeface="ＭＳ Ｐゴシック" pitchFamily="34" charset="-128"/>
                <a:cs typeface="Arial" pitchFamily="34" charset="0"/>
              </a:rPr>
              <a:t> (1) Dept</a:t>
            </a:r>
            <a:r>
              <a:rPr lang="en-US" sz="2600" i="1" dirty="0">
                <a:solidFill>
                  <a:schemeClr val="tx2"/>
                </a:solidFill>
                <a:latin typeface="Arial" pitchFamily="34" charset="0"/>
                <a:ea typeface="ＭＳ Ｐゴシック" pitchFamily="34" charset="-128"/>
                <a:cs typeface="Arial" pitchFamily="34" charset="0"/>
              </a:rPr>
              <a:t>. of Computer Science </a:t>
            </a:r>
            <a:r>
              <a:rPr lang="en-US" sz="2600" i="1" dirty="0" smtClean="0">
                <a:solidFill>
                  <a:schemeClr val="tx2"/>
                </a:solidFill>
                <a:latin typeface="Arial" pitchFamily="34" charset="0"/>
                <a:ea typeface="ＭＳ Ｐゴシック" pitchFamily="34" charset="-128"/>
                <a:cs typeface="Arial" pitchFamily="34" charset="0"/>
              </a:rPr>
              <a:t>&amp; </a:t>
            </a:r>
            <a:r>
              <a:rPr lang="en-US" sz="2600" i="1" dirty="0">
                <a:solidFill>
                  <a:schemeClr val="tx2"/>
                </a:solidFill>
                <a:latin typeface="Arial" pitchFamily="34" charset="0"/>
                <a:ea typeface="ＭＳ Ｐゴシック" pitchFamily="34" charset="-128"/>
                <a:cs typeface="Arial" pitchFamily="34" charset="0"/>
              </a:rPr>
              <a:t>Engineering, University of Notre </a:t>
            </a:r>
            <a:r>
              <a:rPr lang="en-US" sz="2600" i="1" dirty="0" smtClean="0">
                <a:solidFill>
                  <a:schemeClr val="tx2"/>
                </a:solidFill>
                <a:latin typeface="Arial" pitchFamily="34" charset="0"/>
                <a:ea typeface="ＭＳ Ｐゴシック" pitchFamily="34" charset="-128"/>
                <a:cs typeface="Arial" pitchFamily="34" charset="0"/>
              </a:rPr>
              <a:t>Dame; </a:t>
            </a:r>
            <a:r>
              <a:rPr lang="en-US" sz="2600" i="1" dirty="0">
                <a:solidFill>
                  <a:schemeClr val="tx2"/>
                </a:solidFill>
                <a:latin typeface="Arial" pitchFamily="34" charset="0"/>
                <a:ea typeface="ＭＳ Ｐゴシック" pitchFamily="34" charset="-128"/>
                <a:cs typeface="Arial" pitchFamily="34" charset="0"/>
              </a:rPr>
              <a:t>(2) University of Ljubljana, </a:t>
            </a:r>
            <a:r>
              <a:rPr lang="en-US" sz="2600" i="1" dirty="0" smtClean="0">
                <a:solidFill>
                  <a:schemeClr val="tx2"/>
                </a:solidFill>
                <a:latin typeface="Arial" pitchFamily="34" charset="0"/>
                <a:ea typeface="ＭＳ Ｐゴシック" pitchFamily="34" charset="-128"/>
                <a:cs typeface="Arial" pitchFamily="34" charset="0"/>
              </a:rPr>
              <a:t>Slovenia</a:t>
            </a:r>
            <a:br>
              <a:rPr lang="en-US" sz="2600" i="1" dirty="0" smtClean="0">
                <a:solidFill>
                  <a:schemeClr val="tx2"/>
                </a:solidFill>
                <a:latin typeface="Arial" pitchFamily="34" charset="0"/>
                <a:ea typeface="ＭＳ Ｐゴシック" pitchFamily="34" charset="-128"/>
                <a:cs typeface="Arial" pitchFamily="34" charset="0"/>
              </a:rPr>
            </a:br>
            <a:r>
              <a:rPr lang="en-US" sz="2600" i="1" dirty="0" smtClean="0">
                <a:solidFill>
                  <a:schemeClr val="tx2"/>
                </a:solidFill>
                <a:latin typeface="Arial" pitchFamily="34" charset="0"/>
                <a:ea typeface="ＭＳ Ｐゴシック" pitchFamily="34" charset="-128"/>
                <a:cs typeface="Arial" pitchFamily="34" charset="0"/>
              </a:rPr>
              <a:t>(*= </a:t>
            </a:r>
            <a:r>
              <a:rPr lang="en-US" sz="2600" i="1" dirty="0">
                <a:solidFill>
                  <a:schemeClr val="tx2"/>
                </a:solidFill>
                <a:latin typeface="Arial" pitchFamily="34" charset="0"/>
                <a:ea typeface="ＭＳ Ｐゴシック" pitchFamily="34" charset="-128"/>
                <a:cs typeface="Arial" pitchFamily="34" charset="0"/>
              </a:rPr>
              <a:t>denotes equal contribution)</a:t>
            </a:r>
            <a:r>
              <a:rPr lang="en-US" sz="4000" b="1" baseline="30000" dirty="0">
                <a:solidFill>
                  <a:schemeClr val="tx2"/>
                </a:solidFill>
                <a:latin typeface="Arial" pitchFamily="34" charset="0"/>
                <a:ea typeface="ＭＳ Ｐゴシック" pitchFamily="34" charset="-128"/>
                <a:cs typeface="Arial" pitchFamily="34" charset="0"/>
              </a:rPr>
              <a:t/>
            </a:r>
            <a:br>
              <a:rPr lang="en-US" sz="4000" b="1" baseline="30000" dirty="0">
                <a:solidFill>
                  <a:schemeClr val="tx2"/>
                </a:solidFill>
                <a:latin typeface="Arial" pitchFamily="34" charset="0"/>
                <a:ea typeface="ＭＳ Ｐゴシック" pitchFamily="34" charset="-128"/>
                <a:cs typeface="Arial" pitchFamily="34" charset="0"/>
              </a:rPr>
            </a:br>
            <a:endParaRPr lang="en-US" sz="4000" i="1" baseline="30000" dirty="0">
              <a:solidFill>
                <a:schemeClr val="tx2"/>
              </a:solidFill>
              <a:latin typeface="Arial" pitchFamily="34" charset="0"/>
              <a:ea typeface="ＭＳ Ｐゴシック" pitchFamily="34" charset="-128"/>
              <a:cs typeface="Arial" pitchFamily="34" charset="0"/>
            </a:endParaRPr>
          </a:p>
        </p:txBody>
      </p:sp>
      <p:sp>
        <p:nvSpPr>
          <p:cNvPr id="16" name="Content Placeholder 15"/>
          <p:cNvSpPr>
            <a:spLocks noGrp="1"/>
          </p:cNvSpPr>
          <p:nvPr>
            <p:ph sz="half" idx="4294967295"/>
          </p:nvPr>
        </p:nvSpPr>
        <p:spPr>
          <a:xfrm>
            <a:off x="566737" y="3198813"/>
            <a:ext cx="12844463" cy="16725900"/>
          </a:xfrm>
          <a:ln>
            <a:solidFill>
              <a:schemeClr val="accent1"/>
            </a:solidFill>
          </a:ln>
        </p:spPr>
        <p:txBody>
          <a:bodyPr/>
          <a:lstStyle/>
          <a:p>
            <a:pPr marL="541338" indent="-541338" defTabSz="1946275"/>
            <a:endParaRPr lang="en-US" dirty="0" smtClean="0">
              <a:latin typeface="Arial" pitchFamily="34" charset="0"/>
              <a:ea typeface="ＭＳ Ｐゴシック" pitchFamily="34" charset="-128"/>
              <a:cs typeface="Arial" pitchFamily="34" charset="0"/>
            </a:endParaRPr>
          </a:p>
          <a:p>
            <a:pPr marL="541338" indent="-541338" defTabSz="1946275"/>
            <a:endParaRPr lang="en-US" dirty="0">
              <a:latin typeface="Arial" pitchFamily="34" charset="0"/>
              <a:ea typeface="ＭＳ Ｐゴシック" pitchFamily="34" charset="-128"/>
              <a:cs typeface="Arial" pitchFamily="34" charset="0"/>
            </a:endParaRPr>
          </a:p>
          <a:p>
            <a:pPr marL="541338" indent="-541338" defTabSz="1946275"/>
            <a:endParaRPr lang="en-US" dirty="0" smtClean="0">
              <a:latin typeface="Arial" pitchFamily="34" charset="0"/>
              <a:ea typeface="ＭＳ Ｐゴシック" pitchFamily="34" charset="-128"/>
              <a:cs typeface="Arial" pitchFamily="34" charset="0"/>
            </a:endParaRPr>
          </a:p>
        </p:txBody>
      </p:sp>
      <p:sp>
        <p:nvSpPr>
          <p:cNvPr id="17" name="Content Placeholder 16"/>
          <p:cNvSpPr>
            <a:spLocks noGrp="1"/>
          </p:cNvSpPr>
          <p:nvPr>
            <p:ph sz="half" idx="4294967295"/>
          </p:nvPr>
        </p:nvSpPr>
        <p:spPr>
          <a:xfrm>
            <a:off x="27965400" y="3198813"/>
            <a:ext cx="12844462" cy="10990262"/>
          </a:xfrm>
          <a:ln>
            <a:solidFill>
              <a:schemeClr val="accent1"/>
            </a:solidFill>
          </a:ln>
        </p:spPr>
        <p:txBody>
          <a:bodyPr/>
          <a:lstStyle/>
          <a:p>
            <a:pPr marL="541338" indent="-541338" defTabSz="1946275"/>
            <a:endParaRPr lang="en-US" dirty="0" smtClean="0">
              <a:latin typeface="Arial" pitchFamily="34" charset="0"/>
              <a:ea typeface="ＭＳ Ｐゴシック" pitchFamily="34" charset="-128"/>
              <a:cs typeface="Arial" pitchFamily="34" charset="0"/>
            </a:endParaRPr>
          </a:p>
          <a:p>
            <a:pPr marL="541338" indent="-541338" defTabSz="1946275"/>
            <a:endParaRPr lang="en-US" dirty="0">
              <a:latin typeface="Arial" pitchFamily="34" charset="0"/>
              <a:ea typeface="ＭＳ Ｐゴシック" pitchFamily="34" charset="-128"/>
              <a:cs typeface="Arial" pitchFamily="34" charset="0"/>
            </a:endParaRPr>
          </a:p>
          <a:p>
            <a:pPr marL="541338" indent="-541338" defTabSz="1946275"/>
            <a:endParaRPr lang="en-US" sz="3000" dirty="0" smtClean="0">
              <a:solidFill>
                <a:schemeClr val="tx2">
                  <a:lumMod val="75000"/>
                </a:schemeClr>
              </a:solidFill>
              <a:latin typeface="Arial" pitchFamily="34" charset="0"/>
              <a:ea typeface="ＭＳ Ｐゴシック" pitchFamily="34" charset="-128"/>
              <a:cs typeface="Arial" pitchFamily="34" charset="0"/>
            </a:endParaRPr>
          </a:p>
        </p:txBody>
      </p:sp>
      <p:sp>
        <p:nvSpPr>
          <p:cNvPr id="2" name="Content Placeholder 1"/>
          <p:cNvSpPr>
            <a:spLocks noGrp="1"/>
          </p:cNvSpPr>
          <p:nvPr>
            <p:ph sz="half" idx="4294967295"/>
          </p:nvPr>
        </p:nvSpPr>
        <p:spPr>
          <a:xfrm>
            <a:off x="609600" y="3198813"/>
            <a:ext cx="12844463" cy="11498262"/>
          </a:xfrm>
        </p:spPr>
        <p:txBody>
          <a:bodyPr/>
          <a:lstStyle/>
          <a:p>
            <a:endParaRPr lang="en-US" sz="3000" dirty="0" smtClean="0">
              <a:solidFill>
                <a:schemeClr val="tx2">
                  <a:lumMod val="75000"/>
                </a:schemeClr>
              </a:solidFill>
            </a:endParaRPr>
          </a:p>
          <a:p>
            <a:endParaRPr lang="en-US" sz="3000" dirty="0">
              <a:solidFill>
                <a:schemeClr val="tx2">
                  <a:lumMod val="75000"/>
                </a:schemeClr>
              </a:solidFill>
            </a:endParaRPr>
          </a:p>
          <a:p>
            <a:pPr marL="0" indent="0">
              <a:buNone/>
            </a:pPr>
            <a:r>
              <a:rPr lang="en-US" sz="2400" dirty="0">
                <a:solidFill>
                  <a:schemeClr val="tx2">
                    <a:lumMod val="75000"/>
                  </a:schemeClr>
                </a:solidFill>
                <a:latin typeface="Arial"/>
                <a:cs typeface="Arial"/>
              </a:rPr>
              <a:t>Deep learning-based algorithms are the “go to” method for automatic visual recognition systems.</a:t>
            </a:r>
          </a:p>
          <a:p>
            <a:pPr marL="0" indent="0">
              <a:buNone/>
            </a:pPr>
            <a:r>
              <a:rPr lang="en-US" sz="2400" dirty="0">
                <a:solidFill>
                  <a:schemeClr val="tx2">
                    <a:lumMod val="75000"/>
                  </a:schemeClr>
                </a:solidFill>
                <a:latin typeface="Arial"/>
                <a:cs typeface="Arial"/>
              </a:rPr>
              <a:t>But how do these methods perform when they are given input that have been processed by algorithms from computational photography which are meant to address artifacts such as blur, noise, and mis-focus?</a:t>
            </a:r>
          </a:p>
          <a:p>
            <a:pPr>
              <a:lnSpc>
                <a:spcPct val="150000"/>
              </a:lnSpc>
            </a:pPr>
            <a:endParaRPr lang="en-US" dirty="0">
              <a:solidFill>
                <a:schemeClr val="tx2">
                  <a:lumMod val="75000"/>
                </a:schemeClr>
              </a:solidFill>
            </a:endParaRPr>
          </a:p>
        </p:txBody>
      </p:sp>
      <p:sp>
        <p:nvSpPr>
          <p:cNvPr id="13319" name="TextBox 21"/>
          <p:cNvSpPr txBox="1">
            <a:spLocks noChangeArrowheads="1"/>
          </p:cNvSpPr>
          <p:nvPr/>
        </p:nvSpPr>
        <p:spPr bwMode="auto">
          <a:xfrm>
            <a:off x="53344763" y="20208875"/>
            <a:ext cx="9047162" cy="900113"/>
          </a:xfrm>
          <a:prstGeom prst="rect">
            <a:avLst/>
          </a:prstGeom>
          <a:noFill/>
          <a:ln w="9525">
            <a:noFill/>
            <a:miter lim="800000"/>
            <a:headEnd/>
            <a:tailEnd/>
          </a:ln>
        </p:spPr>
        <p:txBody>
          <a:bodyPr wrap="none" lIns="98810" tIns="49405" rIns="98810" bIns="49405">
            <a:spAutoFit/>
          </a:bodyPr>
          <a:lstStyle/>
          <a:p>
            <a:r>
              <a:rPr lang="en-US" sz="5200">
                <a:latin typeface="Calibri" pitchFamily="34" charset="0"/>
              </a:rPr>
              <a:t>Will you capture their attention?</a:t>
            </a:r>
          </a:p>
        </p:txBody>
      </p:sp>
      <p:pic>
        <p:nvPicPr>
          <p:cNvPr id="13" name="Shape 41"/>
          <p:cNvPicPr preferRelativeResize="0"/>
          <p:nvPr/>
        </p:nvPicPr>
        <p:blipFill>
          <a:blip r:embed="rId3">
            <a:alphaModFix/>
          </a:blip>
          <a:stretch>
            <a:fillRect/>
          </a:stretch>
        </p:blipFill>
        <p:spPr>
          <a:xfrm>
            <a:off x="522514" y="850858"/>
            <a:ext cx="7326719" cy="1782558"/>
          </a:xfrm>
          <a:prstGeom prst="rect">
            <a:avLst/>
          </a:prstGeom>
          <a:noFill/>
          <a:ln>
            <a:noFill/>
          </a:ln>
        </p:spPr>
      </p:pic>
      <p:sp>
        <p:nvSpPr>
          <p:cNvPr id="18" name="Content Placeholder 15"/>
          <p:cNvSpPr txBox="1">
            <a:spLocks/>
          </p:cNvSpPr>
          <p:nvPr/>
        </p:nvSpPr>
        <p:spPr bwMode="auto">
          <a:xfrm>
            <a:off x="13639798" y="3198721"/>
            <a:ext cx="14097002" cy="8056412"/>
          </a:xfrm>
          <a:prstGeom prst="rect">
            <a:avLst/>
          </a:prstGeom>
          <a:noFill/>
          <a:ln w="9525">
            <a:solidFill>
              <a:schemeClr val="accent1"/>
            </a:solidFill>
            <a:miter lim="800000"/>
            <a:headEnd/>
            <a:tailEnd/>
          </a:ln>
        </p:spPr>
        <p:txBody>
          <a:bodyPr vert="horz" wrap="square" lIns="282296" tIns="141148" rIns="282296" bIns="141148" numCol="1" anchor="t" anchorCtr="0" compatLnSpc="1">
            <a:prstTxWarp prst="textNoShape">
              <a:avLst/>
            </a:prstTxWarp>
            <a:normAutofit/>
          </a:bodyPr>
          <a:lstStyle>
            <a:lvl1pPr marL="392794" indent="-392794" algn="l" defTabSz="1409700" rtl="0" eaLnBrk="0" fontAlgn="base" hangingPunct="0">
              <a:spcBef>
                <a:spcPct val="20000"/>
              </a:spcBef>
              <a:spcAft>
                <a:spcPct val="0"/>
              </a:spcAft>
              <a:buFont typeface="Arial" pitchFamily="34" charset="0"/>
              <a:buNone/>
              <a:defRPr sz="2800" kern="1200">
                <a:solidFill>
                  <a:schemeClr val="tx1"/>
                </a:solidFill>
                <a:latin typeface="Arial"/>
                <a:ea typeface="ＭＳ Ｐゴシック" charset="-128"/>
                <a:cs typeface="Arial"/>
              </a:defRPr>
            </a:lvl1pPr>
            <a:lvl2pPr marL="759484" indent="-627724" algn="l" defTabSz="1409700" rtl="0" eaLnBrk="0" fontAlgn="base" hangingPunct="0">
              <a:spcBef>
                <a:spcPct val="20000"/>
              </a:spcBef>
              <a:spcAft>
                <a:spcPct val="0"/>
              </a:spcAft>
              <a:buFont typeface="Wingdings" charset="2"/>
              <a:buChar char="Ø"/>
              <a:defRPr sz="2200" kern="1200">
                <a:solidFill>
                  <a:schemeClr val="tx1"/>
                </a:solidFill>
                <a:latin typeface="Arial"/>
                <a:ea typeface="ＭＳ Ｐゴシック" charset="-128"/>
                <a:cs typeface="Arial"/>
              </a:defRPr>
            </a:lvl2pPr>
            <a:lvl3pPr marL="890001" indent="-523311" algn="l" defTabSz="1409700" rtl="0" eaLnBrk="0" fontAlgn="base" hangingPunct="0">
              <a:spcBef>
                <a:spcPct val="20000"/>
              </a:spcBef>
              <a:spcAft>
                <a:spcPct val="0"/>
              </a:spcAft>
              <a:buFont typeface="Arial" pitchFamily="34" charset="0"/>
              <a:buChar char="•"/>
              <a:defRPr sz="1800" kern="1200">
                <a:solidFill>
                  <a:schemeClr val="tx1"/>
                </a:solidFill>
                <a:latin typeface="Arial"/>
                <a:ea typeface="ＭＳ Ｐゴシック" charset="-128"/>
                <a:cs typeface="Arial"/>
              </a:defRPr>
            </a:lvl3pPr>
            <a:lvl4pPr marL="1151034" indent="-627724" algn="l" defTabSz="1409700" rtl="0" eaLnBrk="0" fontAlgn="base" hangingPunct="0">
              <a:spcBef>
                <a:spcPct val="20000"/>
              </a:spcBef>
              <a:spcAft>
                <a:spcPct val="0"/>
              </a:spcAft>
              <a:buFont typeface="Arial" pitchFamily="34" charset="0"/>
              <a:buChar char="–"/>
              <a:defRPr sz="1500" kern="1200">
                <a:solidFill>
                  <a:schemeClr val="tx1"/>
                </a:solidFill>
                <a:latin typeface="Arial"/>
                <a:ea typeface="ＭＳ Ｐゴシック" charset="-128"/>
                <a:cs typeface="Arial"/>
              </a:defRPr>
            </a:lvl4pPr>
            <a:lvl5pPr marL="1387207" indent="-1387207" algn="l" defTabSz="1409700" rtl="0" eaLnBrk="0" fontAlgn="base" hangingPunct="0">
              <a:spcBef>
                <a:spcPct val="20000"/>
              </a:spcBef>
              <a:spcAft>
                <a:spcPct val="0"/>
              </a:spcAft>
              <a:buFont typeface="Arial" pitchFamily="34" charset="0"/>
              <a:buChar char="»"/>
              <a:defRPr sz="2200" kern="1200">
                <a:solidFill>
                  <a:schemeClr val="tx1"/>
                </a:solidFill>
                <a:latin typeface="+mn-lt"/>
                <a:ea typeface="ＭＳ Ｐゴシック" charset="-128"/>
                <a:cs typeface="+mn-cs"/>
              </a:defRPr>
            </a:lvl5pPr>
            <a:lvl6pPr marL="7763132" indent="-705739" algn="l" defTabSz="1411479" rtl="0" eaLnBrk="1" latinLnBrk="0" hangingPunct="1">
              <a:spcBef>
                <a:spcPct val="20000"/>
              </a:spcBef>
              <a:buFont typeface="Arial"/>
              <a:buChar char="•"/>
              <a:defRPr sz="5000" kern="1200">
                <a:solidFill>
                  <a:schemeClr val="tx1"/>
                </a:solidFill>
                <a:latin typeface="+mn-lt"/>
                <a:ea typeface="+mn-ea"/>
                <a:cs typeface="+mn-cs"/>
              </a:defRPr>
            </a:lvl6pPr>
            <a:lvl7pPr marL="9174611" indent="-705739" algn="l" defTabSz="1411479" rtl="0" eaLnBrk="1" latinLnBrk="0" hangingPunct="1">
              <a:spcBef>
                <a:spcPct val="20000"/>
              </a:spcBef>
              <a:buFont typeface="Arial"/>
              <a:buChar char="•"/>
              <a:defRPr sz="5000" kern="1200">
                <a:solidFill>
                  <a:schemeClr val="tx1"/>
                </a:solidFill>
                <a:latin typeface="+mn-lt"/>
                <a:ea typeface="+mn-ea"/>
                <a:cs typeface="+mn-cs"/>
              </a:defRPr>
            </a:lvl7pPr>
            <a:lvl8pPr marL="10586088" indent="-705739" algn="l" defTabSz="1411479" rtl="0" eaLnBrk="1" latinLnBrk="0" hangingPunct="1">
              <a:spcBef>
                <a:spcPct val="20000"/>
              </a:spcBef>
              <a:buFont typeface="Arial"/>
              <a:buChar char="•"/>
              <a:defRPr sz="5000" kern="1200">
                <a:solidFill>
                  <a:schemeClr val="tx1"/>
                </a:solidFill>
                <a:latin typeface="+mn-lt"/>
                <a:ea typeface="+mn-ea"/>
                <a:cs typeface="+mn-cs"/>
              </a:defRPr>
            </a:lvl8pPr>
            <a:lvl9pPr marL="11997567" indent="-705739" algn="l" defTabSz="1411479" rtl="0" eaLnBrk="1" latinLnBrk="0" hangingPunct="1">
              <a:spcBef>
                <a:spcPct val="20000"/>
              </a:spcBef>
              <a:buFont typeface="Arial"/>
              <a:buChar char="•"/>
              <a:defRPr sz="5000" kern="1200">
                <a:solidFill>
                  <a:schemeClr val="tx1"/>
                </a:solidFill>
                <a:latin typeface="+mn-lt"/>
                <a:ea typeface="+mn-ea"/>
                <a:cs typeface="+mn-cs"/>
              </a:defRPr>
            </a:lvl9pPr>
          </a:lstStyle>
          <a:p>
            <a:pPr marL="541338" indent="-541338" defTabSz="1946275"/>
            <a:endParaRPr lang="en-US" sz="2400" dirty="0" smtClean="0">
              <a:solidFill>
                <a:schemeClr val="tx2">
                  <a:lumMod val="75000"/>
                </a:schemeClr>
              </a:solidFill>
              <a:latin typeface="Arial" pitchFamily="34" charset="0"/>
              <a:ea typeface="ＭＳ Ｐゴシック" pitchFamily="34" charset="-128"/>
              <a:cs typeface="Arial" pitchFamily="34" charset="0"/>
            </a:endParaRPr>
          </a:p>
          <a:p>
            <a:endParaRPr lang="en-US" sz="2400" dirty="0">
              <a:solidFill>
                <a:schemeClr val="tx2">
                  <a:lumMod val="75000"/>
                </a:schemeClr>
              </a:solidFill>
              <a:latin typeface="Arial" pitchFamily="34" charset="0"/>
              <a:ea typeface="ＭＳ Ｐゴシック" pitchFamily="34" charset="-128"/>
              <a:cs typeface="Arial" pitchFamily="34" charset="0"/>
            </a:endParaRPr>
          </a:p>
          <a:p>
            <a:r>
              <a:rPr lang="en-US" sz="2400" b="1" dirty="0">
                <a:solidFill>
                  <a:schemeClr val="tx2">
                    <a:lumMod val="75000"/>
                  </a:schemeClr>
                </a:solidFill>
                <a:latin typeface="Arial" pitchFamily="34" charset="0"/>
                <a:ea typeface="ＭＳ Ｐゴシック" pitchFamily="34" charset="-128"/>
                <a:cs typeface="Arial" pitchFamily="34" charset="0"/>
              </a:rPr>
              <a:t>	</a:t>
            </a:r>
            <a:r>
              <a:rPr lang="en-US" sz="2400" b="1" dirty="0" smtClean="0">
                <a:solidFill>
                  <a:schemeClr val="tx2">
                    <a:lumMod val="75000"/>
                  </a:schemeClr>
                </a:solidFill>
              </a:rPr>
              <a:t>289</a:t>
            </a:r>
            <a:r>
              <a:rPr lang="en-US" sz="2400" dirty="0" smtClean="0">
                <a:solidFill>
                  <a:schemeClr val="tx2">
                    <a:lumMod val="75000"/>
                  </a:schemeClr>
                </a:solidFill>
              </a:rPr>
              <a:t> </a:t>
            </a:r>
            <a:r>
              <a:rPr lang="en-US" sz="2400" dirty="0">
                <a:solidFill>
                  <a:schemeClr val="tx2">
                    <a:lumMod val="75000"/>
                  </a:schemeClr>
                </a:solidFill>
              </a:rPr>
              <a:t>videos </a:t>
            </a:r>
            <a:r>
              <a:rPr lang="en-US" sz="2400" dirty="0" smtClean="0">
                <a:solidFill>
                  <a:schemeClr val="tx2">
                    <a:lumMod val="75000"/>
                  </a:schemeClr>
                </a:solidFill>
              </a:rPr>
              <a:t>have </a:t>
            </a:r>
            <a:r>
              <a:rPr lang="en-US" sz="2400" b="1" dirty="0" smtClean="0">
                <a:solidFill>
                  <a:schemeClr val="tx2">
                    <a:lumMod val="75000"/>
                  </a:schemeClr>
                </a:solidFill>
              </a:rPr>
              <a:t>1,217,496</a:t>
            </a:r>
            <a:r>
              <a:rPr lang="en-US" sz="2400" dirty="0" smtClean="0">
                <a:solidFill>
                  <a:schemeClr val="tx2">
                    <a:lumMod val="75000"/>
                  </a:schemeClr>
                </a:solidFill>
              </a:rPr>
              <a:t> frames of which </a:t>
            </a:r>
            <a:r>
              <a:rPr lang="en-US" sz="2400" b="1" dirty="0">
                <a:solidFill>
                  <a:schemeClr val="tx2">
                    <a:lumMod val="75000"/>
                  </a:schemeClr>
                </a:solidFill>
              </a:rPr>
              <a:t>159, 464 </a:t>
            </a:r>
            <a:r>
              <a:rPr lang="en-US" sz="2400" dirty="0">
                <a:solidFill>
                  <a:schemeClr val="tx2">
                    <a:lumMod val="75000"/>
                  </a:schemeClr>
                </a:solidFill>
              </a:rPr>
              <a:t>frames have object-level </a:t>
            </a:r>
            <a:r>
              <a:rPr lang="en-US" sz="2400" dirty="0" smtClean="0">
                <a:solidFill>
                  <a:schemeClr val="tx2">
                    <a:lumMod val="75000"/>
                  </a:schemeClr>
                </a:solidFill>
              </a:rPr>
              <a:t>annotations, </a:t>
            </a:r>
            <a:r>
              <a:rPr lang="en-US" sz="2400" dirty="0">
                <a:solidFill>
                  <a:schemeClr val="tx2">
                    <a:lumMod val="75000"/>
                  </a:schemeClr>
                </a:solidFill>
              </a:rPr>
              <a:t>representing </a:t>
            </a:r>
            <a:r>
              <a:rPr lang="en-US" sz="2400" b="1" dirty="0">
                <a:solidFill>
                  <a:schemeClr val="tx2">
                    <a:lumMod val="75000"/>
                  </a:schemeClr>
                </a:solidFill>
              </a:rPr>
              <a:t>228</a:t>
            </a:r>
            <a:r>
              <a:rPr lang="en-US" sz="2400" dirty="0">
                <a:solidFill>
                  <a:schemeClr val="tx2">
                    <a:lumMod val="75000"/>
                  </a:schemeClr>
                </a:solidFill>
              </a:rPr>
              <a:t> ImageNet </a:t>
            </a:r>
            <a:r>
              <a:rPr lang="en-US" sz="2400" dirty="0" smtClean="0">
                <a:solidFill>
                  <a:schemeClr val="tx2">
                    <a:lumMod val="75000"/>
                  </a:schemeClr>
                </a:solidFill>
              </a:rPr>
              <a:t>classes, combined into </a:t>
            </a:r>
            <a:r>
              <a:rPr lang="en-US" sz="2400" b="1" dirty="0">
                <a:solidFill>
                  <a:schemeClr val="tx2">
                    <a:lumMod val="75000"/>
                  </a:schemeClr>
                </a:solidFill>
              </a:rPr>
              <a:t>37</a:t>
            </a:r>
            <a:r>
              <a:rPr lang="en-US" sz="2400" dirty="0" smtClean="0">
                <a:solidFill>
                  <a:schemeClr val="tx2">
                    <a:lumMod val="75000"/>
                  </a:schemeClr>
                </a:solidFill>
              </a:rPr>
              <a:t> </a:t>
            </a:r>
            <a:r>
              <a:rPr lang="en-US" sz="2400" dirty="0">
                <a:solidFill>
                  <a:schemeClr val="tx2">
                    <a:lumMod val="75000"/>
                  </a:schemeClr>
                </a:solidFill>
              </a:rPr>
              <a:t>super-classes encompassing visually similar ImageNet categories and two additional classes for </a:t>
            </a:r>
            <a:r>
              <a:rPr lang="en-US" sz="2400" b="1" dirty="0" smtClean="0">
                <a:solidFill>
                  <a:schemeClr val="tx2">
                    <a:lumMod val="75000"/>
                  </a:schemeClr>
                </a:solidFill>
              </a:rPr>
              <a:t>Pedestrian </a:t>
            </a:r>
            <a:r>
              <a:rPr lang="en-US" sz="2400" dirty="0">
                <a:solidFill>
                  <a:schemeClr val="tx2">
                    <a:lumMod val="75000"/>
                  </a:schemeClr>
                </a:solidFill>
              </a:rPr>
              <a:t>and </a:t>
            </a:r>
            <a:r>
              <a:rPr lang="en-US" sz="2400" b="1" dirty="0" smtClean="0">
                <a:solidFill>
                  <a:schemeClr val="tx2">
                    <a:lumMod val="75000"/>
                  </a:schemeClr>
                </a:solidFill>
              </a:rPr>
              <a:t>Resolution </a:t>
            </a:r>
            <a:r>
              <a:rPr lang="en-US" sz="2400" b="1" dirty="0">
                <a:solidFill>
                  <a:schemeClr val="tx2">
                    <a:lumMod val="75000"/>
                  </a:schemeClr>
                </a:solidFill>
              </a:rPr>
              <a:t>chart </a:t>
            </a:r>
            <a:r>
              <a:rPr lang="en-US" sz="2400" dirty="0">
                <a:solidFill>
                  <a:schemeClr val="tx2">
                    <a:lumMod val="75000"/>
                  </a:schemeClr>
                </a:solidFill>
              </a:rPr>
              <a:t>images </a:t>
            </a:r>
          </a:p>
          <a:p>
            <a:pPr marL="541338" indent="-541338" defTabSz="1946275"/>
            <a:endParaRPr lang="en-US" sz="2400" dirty="0">
              <a:solidFill>
                <a:schemeClr val="tx2">
                  <a:lumMod val="75000"/>
                </a:schemeClr>
              </a:solidFill>
            </a:endParaRPr>
          </a:p>
        </p:txBody>
      </p:sp>
      <p:sp>
        <p:nvSpPr>
          <p:cNvPr id="19" name="Content Placeholder 15"/>
          <p:cNvSpPr txBox="1">
            <a:spLocks/>
          </p:cNvSpPr>
          <p:nvPr/>
        </p:nvSpPr>
        <p:spPr bwMode="auto">
          <a:xfrm>
            <a:off x="27998738" y="17178992"/>
            <a:ext cx="12844462" cy="2745700"/>
          </a:xfrm>
          <a:prstGeom prst="rect">
            <a:avLst/>
          </a:prstGeom>
          <a:noFill/>
          <a:ln w="9525">
            <a:solidFill>
              <a:schemeClr val="accent1"/>
            </a:solidFill>
            <a:miter lim="800000"/>
            <a:headEnd/>
            <a:tailEnd/>
          </a:ln>
        </p:spPr>
        <p:txBody>
          <a:bodyPr vert="horz" wrap="square" lIns="282296" tIns="141148" rIns="282296" bIns="141148" numCol="1" anchor="t" anchorCtr="0" compatLnSpc="1">
            <a:prstTxWarp prst="textNoShape">
              <a:avLst/>
            </a:prstTxWarp>
            <a:normAutofit/>
          </a:bodyPr>
          <a:lstStyle>
            <a:lvl1pPr marL="392794" indent="-392794" algn="l" defTabSz="1409700" rtl="0" eaLnBrk="0" fontAlgn="base" hangingPunct="0">
              <a:spcBef>
                <a:spcPct val="20000"/>
              </a:spcBef>
              <a:spcAft>
                <a:spcPct val="0"/>
              </a:spcAft>
              <a:buFont typeface="Arial" pitchFamily="34" charset="0"/>
              <a:buNone/>
              <a:defRPr sz="2800" kern="1200">
                <a:solidFill>
                  <a:schemeClr val="tx1"/>
                </a:solidFill>
                <a:latin typeface="Arial"/>
                <a:ea typeface="ＭＳ Ｐゴシック" charset="-128"/>
                <a:cs typeface="Arial"/>
              </a:defRPr>
            </a:lvl1pPr>
            <a:lvl2pPr marL="759484" indent="-627724" algn="l" defTabSz="1409700" rtl="0" eaLnBrk="0" fontAlgn="base" hangingPunct="0">
              <a:spcBef>
                <a:spcPct val="20000"/>
              </a:spcBef>
              <a:spcAft>
                <a:spcPct val="0"/>
              </a:spcAft>
              <a:buFont typeface="Wingdings" charset="2"/>
              <a:buChar char="Ø"/>
              <a:defRPr sz="2200" kern="1200">
                <a:solidFill>
                  <a:schemeClr val="tx1"/>
                </a:solidFill>
                <a:latin typeface="Arial"/>
                <a:ea typeface="ＭＳ Ｐゴシック" charset="-128"/>
                <a:cs typeface="Arial"/>
              </a:defRPr>
            </a:lvl2pPr>
            <a:lvl3pPr marL="890001" indent="-523311" algn="l" defTabSz="1409700" rtl="0" eaLnBrk="0" fontAlgn="base" hangingPunct="0">
              <a:spcBef>
                <a:spcPct val="20000"/>
              </a:spcBef>
              <a:spcAft>
                <a:spcPct val="0"/>
              </a:spcAft>
              <a:buFont typeface="Arial" pitchFamily="34" charset="0"/>
              <a:buChar char="•"/>
              <a:defRPr sz="1800" kern="1200">
                <a:solidFill>
                  <a:schemeClr val="tx1"/>
                </a:solidFill>
                <a:latin typeface="Arial"/>
                <a:ea typeface="ＭＳ Ｐゴシック" charset="-128"/>
                <a:cs typeface="Arial"/>
              </a:defRPr>
            </a:lvl3pPr>
            <a:lvl4pPr marL="1151034" indent="-627724" algn="l" defTabSz="1409700" rtl="0" eaLnBrk="0" fontAlgn="base" hangingPunct="0">
              <a:spcBef>
                <a:spcPct val="20000"/>
              </a:spcBef>
              <a:spcAft>
                <a:spcPct val="0"/>
              </a:spcAft>
              <a:buFont typeface="Arial" pitchFamily="34" charset="0"/>
              <a:buChar char="–"/>
              <a:defRPr sz="1500" kern="1200">
                <a:solidFill>
                  <a:schemeClr val="tx1"/>
                </a:solidFill>
                <a:latin typeface="Arial"/>
                <a:ea typeface="ＭＳ Ｐゴシック" charset="-128"/>
                <a:cs typeface="Arial"/>
              </a:defRPr>
            </a:lvl4pPr>
            <a:lvl5pPr marL="1387207" indent="-1387207" algn="l" defTabSz="1409700" rtl="0" eaLnBrk="0" fontAlgn="base" hangingPunct="0">
              <a:spcBef>
                <a:spcPct val="20000"/>
              </a:spcBef>
              <a:spcAft>
                <a:spcPct val="0"/>
              </a:spcAft>
              <a:buFont typeface="Arial" pitchFamily="34" charset="0"/>
              <a:buChar char="»"/>
              <a:defRPr sz="2200" kern="1200">
                <a:solidFill>
                  <a:schemeClr val="tx1"/>
                </a:solidFill>
                <a:latin typeface="+mn-lt"/>
                <a:ea typeface="ＭＳ Ｐゴシック" charset="-128"/>
                <a:cs typeface="+mn-cs"/>
              </a:defRPr>
            </a:lvl5pPr>
            <a:lvl6pPr marL="7763132" indent="-705739" algn="l" defTabSz="1411479" rtl="0" eaLnBrk="1" latinLnBrk="0" hangingPunct="1">
              <a:spcBef>
                <a:spcPct val="20000"/>
              </a:spcBef>
              <a:buFont typeface="Arial"/>
              <a:buChar char="•"/>
              <a:defRPr sz="5000" kern="1200">
                <a:solidFill>
                  <a:schemeClr val="tx1"/>
                </a:solidFill>
                <a:latin typeface="+mn-lt"/>
                <a:ea typeface="+mn-ea"/>
                <a:cs typeface="+mn-cs"/>
              </a:defRPr>
            </a:lvl6pPr>
            <a:lvl7pPr marL="9174611" indent="-705739" algn="l" defTabSz="1411479" rtl="0" eaLnBrk="1" latinLnBrk="0" hangingPunct="1">
              <a:spcBef>
                <a:spcPct val="20000"/>
              </a:spcBef>
              <a:buFont typeface="Arial"/>
              <a:buChar char="•"/>
              <a:defRPr sz="5000" kern="1200">
                <a:solidFill>
                  <a:schemeClr val="tx1"/>
                </a:solidFill>
                <a:latin typeface="+mn-lt"/>
                <a:ea typeface="+mn-ea"/>
                <a:cs typeface="+mn-cs"/>
              </a:defRPr>
            </a:lvl7pPr>
            <a:lvl8pPr marL="10586088" indent="-705739" algn="l" defTabSz="1411479" rtl="0" eaLnBrk="1" latinLnBrk="0" hangingPunct="1">
              <a:spcBef>
                <a:spcPct val="20000"/>
              </a:spcBef>
              <a:buFont typeface="Arial"/>
              <a:buChar char="•"/>
              <a:defRPr sz="5000" kern="1200">
                <a:solidFill>
                  <a:schemeClr val="tx1"/>
                </a:solidFill>
                <a:latin typeface="+mn-lt"/>
                <a:ea typeface="+mn-ea"/>
                <a:cs typeface="+mn-cs"/>
              </a:defRPr>
            </a:lvl8pPr>
            <a:lvl9pPr marL="11997567" indent="-705739" algn="l" defTabSz="1411479" rtl="0" eaLnBrk="1" latinLnBrk="0" hangingPunct="1">
              <a:spcBef>
                <a:spcPct val="20000"/>
              </a:spcBef>
              <a:buFont typeface="Arial"/>
              <a:buChar char="•"/>
              <a:defRPr sz="5000" kern="1200">
                <a:solidFill>
                  <a:schemeClr val="tx1"/>
                </a:solidFill>
                <a:latin typeface="+mn-lt"/>
                <a:ea typeface="+mn-ea"/>
                <a:cs typeface="+mn-cs"/>
              </a:defRPr>
            </a:lvl9pPr>
          </a:lstStyle>
          <a:p>
            <a:pPr marL="541338" indent="-541338" defTabSz="1946275"/>
            <a:endParaRPr lang="en-US" dirty="0" smtClean="0">
              <a:latin typeface="Arial" pitchFamily="34" charset="0"/>
              <a:ea typeface="ＭＳ Ｐゴシック" pitchFamily="34" charset="-128"/>
              <a:cs typeface="Arial" pitchFamily="34" charset="0"/>
            </a:endParaRPr>
          </a:p>
        </p:txBody>
      </p:sp>
      <p:sp>
        <p:nvSpPr>
          <p:cNvPr id="3" name="TextBox 2"/>
          <p:cNvSpPr txBox="1"/>
          <p:nvPr/>
        </p:nvSpPr>
        <p:spPr>
          <a:xfrm>
            <a:off x="27998738" y="14401800"/>
            <a:ext cx="12844462" cy="830997"/>
          </a:xfrm>
          <a:prstGeom prst="rect">
            <a:avLst/>
          </a:prstGeom>
          <a:solidFill>
            <a:schemeClr val="tx2"/>
          </a:solidFill>
        </p:spPr>
        <p:txBody>
          <a:bodyPr wrap="square" rtlCol="0">
            <a:spAutoFit/>
          </a:bodyPr>
          <a:lstStyle/>
          <a:p>
            <a:pPr algn="ctr"/>
            <a:r>
              <a:rPr lang="en-US" sz="4600" b="1" i="1" dirty="0" smtClean="0">
                <a:solidFill>
                  <a:schemeClr val="bg1"/>
                </a:solidFill>
              </a:rPr>
              <a:t>UG</a:t>
            </a:r>
            <a:r>
              <a:rPr lang="en-US" sz="4600" b="1" i="1" baseline="30000" dirty="0" smtClean="0">
                <a:solidFill>
                  <a:schemeClr val="bg1"/>
                </a:solidFill>
              </a:rPr>
              <a:t>2</a:t>
            </a:r>
            <a:r>
              <a:rPr lang="en-US" sz="4600" b="1" i="1" dirty="0" smtClean="0">
                <a:solidFill>
                  <a:schemeClr val="bg1"/>
                </a:solidFill>
              </a:rPr>
              <a:t>  Prize Challenge</a:t>
            </a:r>
            <a:endParaRPr lang="en-US" sz="4600" b="1" i="1" dirty="0">
              <a:solidFill>
                <a:schemeClr val="bg1"/>
              </a:solidFill>
            </a:endParaRPr>
          </a:p>
        </p:txBody>
      </p:sp>
      <p:sp>
        <p:nvSpPr>
          <p:cNvPr id="21" name="TextBox 20"/>
          <p:cNvSpPr txBox="1"/>
          <p:nvPr/>
        </p:nvSpPr>
        <p:spPr>
          <a:xfrm>
            <a:off x="27965400" y="3200400"/>
            <a:ext cx="12839700" cy="830997"/>
          </a:xfrm>
          <a:prstGeom prst="rect">
            <a:avLst/>
          </a:prstGeom>
          <a:solidFill>
            <a:schemeClr val="tx2"/>
          </a:solidFill>
        </p:spPr>
        <p:txBody>
          <a:bodyPr wrap="square" rtlCol="0">
            <a:spAutoFit/>
          </a:bodyPr>
          <a:lstStyle/>
          <a:p>
            <a:pPr algn="ctr"/>
            <a:r>
              <a:rPr lang="en-US" sz="4800" b="1" i="1" dirty="0" smtClean="0">
                <a:solidFill>
                  <a:schemeClr val="bg1"/>
                </a:solidFill>
              </a:rPr>
              <a:t>Experiments </a:t>
            </a:r>
            <a:endParaRPr lang="en-US" sz="4800" b="1" i="1" dirty="0">
              <a:solidFill>
                <a:schemeClr val="bg1"/>
              </a:solidFill>
            </a:endParaRPr>
          </a:p>
        </p:txBody>
      </p:sp>
      <p:sp>
        <p:nvSpPr>
          <p:cNvPr id="22" name="TextBox 21"/>
          <p:cNvSpPr txBox="1"/>
          <p:nvPr/>
        </p:nvSpPr>
        <p:spPr>
          <a:xfrm>
            <a:off x="566738" y="3200400"/>
            <a:ext cx="12844462" cy="830997"/>
          </a:xfrm>
          <a:prstGeom prst="rect">
            <a:avLst/>
          </a:prstGeom>
          <a:solidFill>
            <a:schemeClr val="tx2"/>
          </a:solidFill>
        </p:spPr>
        <p:txBody>
          <a:bodyPr wrap="square" rtlCol="0">
            <a:spAutoFit/>
          </a:bodyPr>
          <a:lstStyle/>
          <a:p>
            <a:pPr algn="ctr"/>
            <a:r>
              <a:rPr lang="en-US" sz="4800" b="1" i="1" dirty="0" smtClean="0">
                <a:solidFill>
                  <a:schemeClr val="bg1"/>
                </a:solidFill>
              </a:rPr>
              <a:t>Motivation</a:t>
            </a:r>
            <a:endParaRPr lang="en-US" sz="4800" b="1" i="1" dirty="0">
              <a:solidFill>
                <a:schemeClr val="bg1"/>
              </a:solidFill>
            </a:endParaRPr>
          </a:p>
        </p:txBody>
      </p:sp>
      <p:sp>
        <p:nvSpPr>
          <p:cNvPr id="6" name="TextBox 5"/>
          <p:cNvSpPr txBox="1"/>
          <p:nvPr/>
        </p:nvSpPr>
        <p:spPr>
          <a:xfrm>
            <a:off x="13639798" y="3200400"/>
            <a:ext cx="14097002" cy="830997"/>
          </a:xfrm>
          <a:prstGeom prst="rect">
            <a:avLst/>
          </a:prstGeom>
          <a:solidFill>
            <a:schemeClr val="tx2"/>
          </a:solidFill>
        </p:spPr>
        <p:txBody>
          <a:bodyPr wrap="square" rtlCol="0">
            <a:spAutoFit/>
          </a:bodyPr>
          <a:lstStyle/>
          <a:p>
            <a:pPr algn="ctr"/>
            <a:r>
              <a:rPr lang="en-US" sz="4800" b="1" i="1" dirty="0" smtClean="0">
                <a:solidFill>
                  <a:schemeClr val="bg1"/>
                </a:solidFill>
              </a:rPr>
              <a:t>Dataset</a:t>
            </a:r>
            <a:endParaRPr lang="en-US" sz="4800" b="1" i="1" dirty="0">
              <a:solidFill>
                <a:schemeClr val="bg1"/>
              </a:solidFill>
            </a:endParaRPr>
          </a:p>
        </p:txBody>
      </p:sp>
      <p:sp>
        <p:nvSpPr>
          <p:cNvPr id="20" name="Content Placeholder 15"/>
          <p:cNvSpPr txBox="1">
            <a:spLocks/>
          </p:cNvSpPr>
          <p:nvPr/>
        </p:nvSpPr>
        <p:spPr bwMode="auto">
          <a:xfrm>
            <a:off x="27998738" y="14401800"/>
            <a:ext cx="12844462" cy="2466201"/>
          </a:xfrm>
          <a:prstGeom prst="rect">
            <a:avLst/>
          </a:prstGeom>
          <a:noFill/>
          <a:ln w="9525">
            <a:solidFill>
              <a:schemeClr val="accent1"/>
            </a:solidFill>
            <a:miter lim="800000"/>
            <a:headEnd/>
            <a:tailEnd/>
          </a:ln>
        </p:spPr>
        <p:txBody>
          <a:bodyPr vert="horz" wrap="square" lIns="282296" tIns="141148" rIns="282296" bIns="141148" numCol="1" anchor="t" anchorCtr="0" compatLnSpc="1">
            <a:prstTxWarp prst="textNoShape">
              <a:avLst/>
            </a:prstTxWarp>
            <a:normAutofit/>
          </a:bodyPr>
          <a:lstStyle>
            <a:lvl1pPr marL="392794" indent="-392794" algn="l" defTabSz="1409700" rtl="0" eaLnBrk="0" fontAlgn="base" hangingPunct="0">
              <a:spcBef>
                <a:spcPct val="20000"/>
              </a:spcBef>
              <a:spcAft>
                <a:spcPct val="0"/>
              </a:spcAft>
              <a:buFont typeface="Arial" pitchFamily="34" charset="0"/>
              <a:buNone/>
              <a:defRPr sz="2800" kern="1200">
                <a:solidFill>
                  <a:schemeClr val="tx1"/>
                </a:solidFill>
                <a:latin typeface="Arial"/>
                <a:ea typeface="ＭＳ Ｐゴシック" charset="-128"/>
                <a:cs typeface="Arial"/>
              </a:defRPr>
            </a:lvl1pPr>
            <a:lvl2pPr marL="759484" indent="-627724" algn="l" defTabSz="1409700" rtl="0" eaLnBrk="0" fontAlgn="base" hangingPunct="0">
              <a:spcBef>
                <a:spcPct val="20000"/>
              </a:spcBef>
              <a:spcAft>
                <a:spcPct val="0"/>
              </a:spcAft>
              <a:buFont typeface="Wingdings" charset="2"/>
              <a:buChar char="Ø"/>
              <a:defRPr sz="2200" kern="1200">
                <a:solidFill>
                  <a:schemeClr val="tx1"/>
                </a:solidFill>
                <a:latin typeface="Arial"/>
                <a:ea typeface="ＭＳ Ｐゴシック" charset="-128"/>
                <a:cs typeface="Arial"/>
              </a:defRPr>
            </a:lvl2pPr>
            <a:lvl3pPr marL="890001" indent="-523311" algn="l" defTabSz="1409700" rtl="0" eaLnBrk="0" fontAlgn="base" hangingPunct="0">
              <a:spcBef>
                <a:spcPct val="20000"/>
              </a:spcBef>
              <a:spcAft>
                <a:spcPct val="0"/>
              </a:spcAft>
              <a:buFont typeface="Arial" pitchFamily="34" charset="0"/>
              <a:buChar char="•"/>
              <a:defRPr sz="1800" kern="1200">
                <a:solidFill>
                  <a:schemeClr val="tx1"/>
                </a:solidFill>
                <a:latin typeface="Arial"/>
                <a:ea typeface="ＭＳ Ｐゴシック" charset="-128"/>
                <a:cs typeface="Arial"/>
              </a:defRPr>
            </a:lvl3pPr>
            <a:lvl4pPr marL="1151034" indent="-627724" algn="l" defTabSz="1409700" rtl="0" eaLnBrk="0" fontAlgn="base" hangingPunct="0">
              <a:spcBef>
                <a:spcPct val="20000"/>
              </a:spcBef>
              <a:spcAft>
                <a:spcPct val="0"/>
              </a:spcAft>
              <a:buFont typeface="Arial" pitchFamily="34" charset="0"/>
              <a:buChar char="–"/>
              <a:defRPr sz="1500" kern="1200">
                <a:solidFill>
                  <a:schemeClr val="tx1"/>
                </a:solidFill>
                <a:latin typeface="Arial"/>
                <a:ea typeface="ＭＳ Ｐゴシック" charset="-128"/>
                <a:cs typeface="Arial"/>
              </a:defRPr>
            </a:lvl4pPr>
            <a:lvl5pPr marL="1387207" indent="-1387207" algn="l" defTabSz="1409700" rtl="0" eaLnBrk="0" fontAlgn="base" hangingPunct="0">
              <a:spcBef>
                <a:spcPct val="20000"/>
              </a:spcBef>
              <a:spcAft>
                <a:spcPct val="0"/>
              </a:spcAft>
              <a:buFont typeface="Arial" pitchFamily="34" charset="0"/>
              <a:buChar char="»"/>
              <a:defRPr sz="2200" kern="1200">
                <a:solidFill>
                  <a:schemeClr val="tx1"/>
                </a:solidFill>
                <a:latin typeface="+mn-lt"/>
                <a:ea typeface="ＭＳ Ｐゴシック" charset="-128"/>
                <a:cs typeface="+mn-cs"/>
              </a:defRPr>
            </a:lvl5pPr>
            <a:lvl6pPr marL="7763132" indent="-705739" algn="l" defTabSz="1411479" rtl="0" eaLnBrk="1" latinLnBrk="0" hangingPunct="1">
              <a:spcBef>
                <a:spcPct val="20000"/>
              </a:spcBef>
              <a:buFont typeface="Arial"/>
              <a:buChar char="•"/>
              <a:defRPr sz="5000" kern="1200">
                <a:solidFill>
                  <a:schemeClr val="tx1"/>
                </a:solidFill>
                <a:latin typeface="+mn-lt"/>
                <a:ea typeface="+mn-ea"/>
                <a:cs typeface="+mn-cs"/>
              </a:defRPr>
            </a:lvl6pPr>
            <a:lvl7pPr marL="9174611" indent="-705739" algn="l" defTabSz="1411479" rtl="0" eaLnBrk="1" latinLnBrk="0" hangingPunct="1">
              <a:spcBef>
                <a:spcPct val="20000"/>
              </a:spcBef>
              <a:buFont typeface="Arial"/>
              <a:buChar char="•"/>
              <a:defRPr sz="5000" kern="1200">
                <a:solidFill>
                  <a:schemeClr val="tx1"/>
                </a:solidFill>
                <a:latin typeface="+mn-lt"/>
                <a:ea typeface="+mn-ea"/>
                <a:cs typeface="+mn-cs"/>
              </a:defRPr>
            </a:lvl7pPr>
            <a:lvl8pPr marL="10586088" indent="-705739" algn="l" defTabSz="1411479" rtl="0" eaLnBrk="1" latinLnBrk="0" hangingPunct="1">
              <a:spcBef>
                <a:spcPct val="20000"/>
              </a:spcBef>
              <a:buFont typeface="Arial"/>
              <a:buChar char="•"/>
              <a:defRPr sz="5000" kern="1200">
                <a:solidFill>
                  <a:schemeClr val="tx1"/>
                </a:solidFill>
                <a:latin typeface="+mn-lt"/>
                <a:ea typeface="+mn-ea"/>
                <a:cs typeface="+mn-cs"/>
              </a:defRPr>
            </a:lvl8pPr>
            <a:lvl9pPr marL="11997567" indent="-705739" algn="l" defTabSz="1411479" rtl="0" eaLnBrk="1" latinLnBrk="0" hangingPunct="1">
              <a:spcBef>
                <a:spcPct val="20000"/>
              </a:spcBef>
              <a:buFont typeface="Arial"/>
              <a:buChar char="•"/>
              <a:defRPr sz="5000" kern="1200">
                <a:solidFill>
                  <a:schemeClr val="tx1"/>
                </a:solidFill>
                <a:latin typeface="+mn-lt"/>
                <a:ea typeface="+mn-ea"/>
                <a:cs typeface="+mn-cs"/>
              </a:defRPr>
            </a:lvl9pPr>
          </a:lstStyle>
          <a:p>
            <a:pPr marL="541338" indent="-541338" defTabSz="1946275"/>
            <a:endParaRPr lang="en-US" dirty="0" smtClean="0">
              <a:latin typeface="Arial" pitchFamily="34" charset="0"/>
              <a:ea typeface="ＭＳ Ｐゴシック" pitchFamily="34" charset="-128"/>
              <a:cs typeface="Arial" pitchFamily="34" charset="0"/>
            </a:endParaRPr>
          </a:p>
        </p:txBody>
      </p:sp>
      <p:sp>
        <p:nvSpPr>
          <p:cNvPr id="24" name="TextBox 23"/>
          <p:cNvSpPr txBox="1"/>
          <p:nvPr/>
        </p:nvSpPr>
        <p:spPr>
          <a:xfrm>
            <a:off x="28003500" y="17145000"/>
            <a:ext cx="12839700" cy="830997"/>
          </a:xfrm>
          <a:prstGeom prst="rect">
            <a:avLst/>
          </a:prstGeom>
          <a:solidFill>
            <a:schemeClr val="tx2"/>
          </a:solidFill>
        </p:spPr>
        <p:txBody>
          <a:bodyPr wrap="square" rtlCol="0">
            <a:spAutoFit/>
          </a:bodyPr>
          <a:lstStyle/>
          <a:p>
            <a:pPr algn="ctr"/>
            <a:r>
              <a:rPr lang="en-US" sz="4800" b="1" i="1" dirty="0" smtClean="0">
                <a:solidFill>
                  <a:schemeClr val="bg1"/>
                </a:solidFill>
              </a:rPr>
              <a:t>References</a:t>
            </a:r>
            <a:endParaRPr lang="en-US" sz="4800" b="1" i="1" dirty="0">
              <a:solidFill>
                <a:schemeClr val="bg1"/>
              </a:solidFill>
            </a:endParaRPr>
          </a:p>
        </p:txBody>
      </p:sp>
      <p:sp>
        <p:nvSpPr>
          <p:cNvPr id="26" name="TextBox 25"/>
          <p:cNvSpPr txBox="1"/>
          <p:nvPr/>
        </p:nvSpPr>
        <p:spPr>
          <a:xfrm>
            <a:off x="28089226" y="15240000"/>
            <a:ext cx="8943974" cy="1938992"/>
          </a:xfrm>
          <a:prstGeom prst="rect">
            <a:avLst/>
          </a:prstGeom>
          <a:noFill/>
          <a:ln>
            <a:noFill/>
          </a:ln>
        </p:spPr>
        <p:txBody>
          <a:bodyPr wrap="square" rtlCol="0">
            <a:spAutoFit/>
          </a:bodyPr>
          <a:lstStyle/>
          <a:p>
            <a:pPr algn="just"/>
            <a:r>
              <a:rPr lang="en-US" sz="2400" dirty="0" smtClean="0">
                <a:solidFill>
                  <a:schemeClr val="tx2">
                    <a:lumMod val="75000"/>
                  </a:schemeClr>
                </a:solidFill>
              </a:rPr>
              <a:t>We are organizing a prize </a:t>
            </a:r>
            <a:r>
              <a:rPr lang="en-US" sz="2400" dirty="0">
                <a:solidFill>
                  <a:schemeClr val="tx2">
                    <a:lumMod val="75000"/>
                  </a:schemeClr>
                </a:solidFill>
              </a:rPr>
              <a:t>c</a:t>
            </a:r>
            <a:r>
              <a:rPr lang="en-US" sz="2400" dirty="0" smtClean="0">
                <a:solidFill>
                  <a:schemeClr val="tx2">
                    <a:lumMod val="75000"/>
                  </a:schemeClr>
                </a:solidFill>
              </a:rPr>
              <a:t>hallenge at </a:t>
            </a:r>
            <a:r>
              <a:rPr lang="en-US" sz="2400" b="1" dirty="0" smtClean="0">
                <a:solidFill>
                  <a:schemeClr val="tx2">
                    <a:lumMod val="75000"/>
                  </a:schemeClr>
                </a:solidFill>
              </a:rPr>
              <a:t>CVPR 2018,</a:t>
            </a:r>
            <a:r>
              <a:rPr lang="en-US" sz="2400" dirty="0" smtClean="0">
                <a:solidFill>
                  <a:schemeClr val="tx2">
                    <a:lumMod val="75000"/>
                  </a:schemeClr>
                </a:solidFill>
              </a:rPr>
              <a:t> Salt Lake City, Utah in association with ODNI, IARPA</a:t>
            </a:r>
            <a:r>
              <a:rPr lang="en-US" sz="2400" dirty="0">
                <a:solidFill>
                  <a:schemeClr val="tx2">
                    <a:lumMod val="75000"/>
                  </a:schemeClr>
                </a:solidFill>
              </a:rPr>
              <a:t>. </a:t>
            </a:r>
            <a:r>
              <a:rPr lang="en-US" sz="2400" b="1" dirty="0">
                <a:solidFill>
                  <a:schemeClr val="tx2">
                    <a:lumMod val="75000"/>
                  </a:schemeClr>
                </a:solidFill>
              </a:rPr>
              <a:t>$75,000 </a:t>
            </a:r>
            <a:r>
              <a:rPr lang="en-US" sz="2400" dirty="0" smtClean="0">
                <a:solidFill>
                  <a:schemeClr val="tx2">
                    <a:lumMod val="75000"/>
                  </a:schemeClr>
                </a:solidFill>
              </a:rPr>
              <a:t>plus travel money can be won!</a:t>
            </a:r>
            <a:endParaRPr lang="en-US" sz="2400" dirty="0">
              <a:solidFill>
                <a:schemeClr val="tx2">
                  <a:lumMod val="75000"/>
                </a:schemeClr>
              </a:solidFill>
            </a:endParaRPr>
          </a:p>
          <a:p>
            <a:r>
              <a:rPr lang="en-US" sz="2400" dirty="0">
                <a:solidFill>
                  <a:schemeClr val="tx2">
                    <a:lumMod val="75000"/>
                  </a:schemeClr>
                </a:solidFill>
              </a:rPr>
              <a:t>P</a:t>
            </a:r>
            <a:r>
              <a:rPr lang="en-US" sz="2400" dirty="0" smtClean="0">
                <a:solidFill>
                  <a:schemeClr val="tx2">
                    <a:lumMod val="75000"/>
                  </a:schemeClr>
                </a:solidFill>
              </a:rPr>
              <a:t>lease visit our website: </a:t>
            </a:r>
            <a:r>
              <a:rPr lang="en-US" sz="2400" b="1" i="1" u="sng" dirty="0">
                <a:solidFill>
                  <a:schemeClr val="tx2">
                    <a:lumMod val="75000"/>
                  </a:schemeClr>
                </a:solidFill>
              </a:rPr>
              <a:t>http://www.ug2challenge.org/</a:t>
            </a:r>
          </a:p>
          <a:p>
            <a:endParaRPr lang="en-US" sz="2400" dirty="0" smtClean="0">
              <a:solidFill>
                <a:schemeClr val="tx2">
                  <a:lumMod val="75000"/>
                </a:schemeClr>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6753112"/>
            <a:ext cx="6508855" cy="5286488"/>
          </a:xfrm>
          <a:prstGeom prst="rect">
            <a:avLst/>
          </a:prstGeom>
        </p:spPr>
      </p:pic>
      <p:sp>
        <p:nvSpPr>
          <p:cNvPr id="10" name="TextBox 9"/>
          <p:cNvSpPr txBox="1"/>
          <p:nvPr/>
        </p:nvSpPr>
        <p:spPr>
          <a:xfrm flipH="1">
            <a:off x="609600" y="11826657"/>
            <a:ext cx="12758735" cy="3108543"/>
          </a:xfrm>
          <a:prstGeom prst="rect">
            <a:avLst/>
          </a:prstGeom>
          <a:noFill/>
        </p:spPr>
        <p:txBody>
          <a:bodyPr wrap="square" rtlCol="0">
            <a:spAutoFit/>
          </a:bodyPr>
          <a:lstStyle/>
          <a:p>
            <a:endParaRPr lang="en-US" sz="2800" dirty="0" smtClean="0">
              <a:solidFill>
                <a:schemeClr val="tx2">
                  <a:lumMod val="75000"/>
                </a:schemeClr>
              </a:solidFill>
            </a:endParaRPr>
          </a:p>
          <a:p>
            <a:r>
              <a:rPr lang="en-US" sz="2400" dirty="0" smtClean="0">
                <a:solidFill>
                  <a:schemeClr val="tx2">
                    <a:lumMod val="75000"/>
                  </a:schemeClr>
                </a:solidFill>
              </a:rPr>
              <a:t>In order to answer this question, we: </a:t>
            </a:r>
          </a:p>
          <a:p>
            <a:pPr marL="457200" indent="-457200">
              <a:buFont typeface="Arial" charset="0"/>
              <a:buChar char="•"/>
            </a:pPr>
            <a:r>
              <a:rPr lang="en-US" sz="2400" dirty="0" smtClean="0">
                <a:solidFill>
                  <a:schemeClr val="tx2">
                    <a:lumMod val="75000"/>
                  </a:schemeClr>
                </a:solidFill>
                <a:latin typeface="Arial"/>
                <a:ea typeface="ＭＳ Ｐゴシック" charset="-128"/>
                <a:cs typeface="Arial"/>
              </a:rPr>
              <a:t>Introduce a </a:t>
            </a:r>
            <a:r>
              <a:rPr lang="en-US" sz="2400" b="1" i="1" dirty="0">
                <a:solidFill>
                  <a:schemeClr val="tx2">
                    <a:lumMod val="75000"/>
                  </a:schemeClr>
                </a:solidFill>
                <a:latin typeface="Arial"/>
                <a:ea typeface="ＭＳ Ｐゴシック" charset="-128"/>
                <a:cs typeface="Arial"/>
              </a:rPr>
              <a:t>new video benchmark </a:t>
            </a:r>
            <a:r>
              <a:rPr lang="en-US" sz="2400" b="1" i="1" dirty="0" smtClean="0">
                <a:solidFill>
                  <a:schemeClr val="tx2">
                    <a:lumMod val="75000"/>
                  </a:schemeClr>
                </a:solidFill>
                <a:latin typeface="Arial"/>
                <a:ea typeface="ＭＳ Ｐゴシック" charset="-128"/>
                <a:cs typeface="Arial"/>
              </a:rPr>
              <a:t>dataset, UG</a:t>
            </a:r>
            <a:r>
              <a:rPr lang="en-US" sz="2400" b="1" i="1" baseline="30000" dirty="0" smtClean="0">
                <a:solidFill>
                  <a:schemeClr val="tx2">
                    <a:lumMod val="75000"/>
                  </a:schemeClr>
                </a:solidFill>
                <a:latin typeface="Arial"/>
                <a:ea typeface="ＭＳ Ｐゴシック" charset="-128"/>
                <a:cs typeface="Arial"/>
              </a:rPr>
              <a:t>2</a:t>
            </a:r>
            <a:r>
              <a:rPr lang="en-US" sz="2400" b="1" i="1" dirty="0" smtClean="0">
                <a:solidFill>
                  <a:schemeClr val="tx2">
                    <a:lumMod val="75000"/>
                  </a:schemeClr>
                </a:solidFill>
                <a:latin typeface="Arial"/>
                <a:ea typeface="ＭＳ Ｐゴシック" charset="-128"/>
                <a:cs typeface="Arial"/>
              </a:rPr>
              <a:t> </a:t>
            </a:r>
            <a:r>
              <a:rPr lang="en-US" sz="2400" dirty="0">
                <a:solidFill>
                  <a:schemeClr val="tx2">
                    <a:lumMod val="75000"/>
                  </a:schemeClr>
                </a:solidFill>
                <a:latin typeface="Arial"/>
                <a:ea typeface="ＭＳ Ｐゴシック" charset="-128"/>
                <a:cs typeface="Arial"/>
              </a:rPr>
              <a:t>representing both ideal conditions and common aerial image artifacts.</a:t>
            </a:r>
          </a:p>
          <a:p>
            <a:pPr marL="457200" indent="-457200">
              <a:buFont typeface="Arial" charset="0"/>
              <a:buChar char="•"/>
            </a:pPr>
            <a:r>
              <a:rPr lang="en-US" sz="2400" dirty="0" smtClean="0">
                <a:solidFill>
                  <a:schemeClr val="tx2">
                    <a:lumMod val="75000"/>
                  </a:schemeClr>
                </a:solidFill>
                <a:latin typeface="Arial"/>
                <a:ea typeface="ＭＳ Ｐゴシック" charset="-128"/>
                <a:cs typeface="Arial"/>
              </a:rPr>
              <a:t>Evaluate the </a:t>
            </a:r>
            <a:r>
              <a:rPr lang="en-US" sz="2400" dirty="0">
                <a:solidFill>
                  <a:schemeClr val="tx2">
                    <a:lumMod val="75000"/>
                  </a:schemeClr>
                </a:solidFill>
                <a:latin typeface="Arial"/>
                <a:ea typeface="ＭＳ Ｐゴシック" charset="-128"/>
                <a:cs typeface="Arial"/>
              </a:rPr>
              <a:t>influence of image aberrations and other problematic conditions </a:t>
            </a:r>
            <a:r>
              <a:rPr lang="en-US" sz="2400" dirty="0" smtClean="0">
                <a:solidFill>
                  <a:schemeClr val="tx2">
                    <a:lumMod val="75000"/>
                  </a:schemeClr>
                </a:solidFill>
                <a:latin typeface="Arial"/>
                <a:ea typeface="ＭＳ Ｐゴシック" charset="-128"/>
                <a:cs typeface="Arial"/>
              </a:rPr>
              <a:t>on object </a:t>
            </a:r>
            <a:r>
              <a:rPr lang="en-US" sz="2400" dirty="0">
                <a:solidFill>
                  <a:schemeClr val="tx2">
                    <a:lumMod val="75000"/>
                  </a:schemeClr>
                </a:solidFill>
                <a:latin typeface="Arial"/>
                <a:ea typeface="ＭＳ Ｐゴシック" charset="-128"/>
                <a:cs typeface="Arial"/>
              </a:rPr>
              <a:t>recognition models </a:t>
            </a:r>
            <a:r>
              <a:rPr lang="en-US" sz="2400" dirty="0" smtClean="0">
                <a:solidFill>
                  <a:schemeClr val="tx2">
                    <a:lumMod val="75000"/>
                  </a:schemeClr>
                </a:solidFill>
                <a:latin typeface="Arial"/>
                <a:ea typeface="ＭＳ Ｐゴシック" charset="-128"/>
                <a:cs typeface="Arial"/>
              </a:rPr>
              <a:t>- VGG16, </a:t>
            </a:r>
            <a:r>
              <a:rPr lang="en-US" sz="2400" dirty="0">
                <a:solidFill>
                  <a:schemeClr val="tx2">
                    <a:lumMod val="75000"/>
                  </a:schemeClr>
                </a:solidFill>
                <a:latin typeface="Arial"/>
                <a:ea typeface="ＭＳ Ｐゴシック" charset="-128"/>
                <a:cs typeface="Arial"/>
              </a:rPr>
              <a:t>VGG19, InceptionV3 and </a:t>
            </a:r>
            <a:r>
              <a:rPr lang="en-US" sz="2400" dirty="0" smtClean="0">
                <a:solidFill>
                  <a:schemeClr val="tx2">
                    <a:lumMod val="75000"/>
                  </a:schemeClr>
                </a:solidFill>
                <a:latin typeface="Arial"/>
                <a:ea typeface="ＭＳ Ｐゴシック" charset="-128"/>
                <a:cs typeface="Arial"/>
              </a:rPr>
              <a:t>ResNet50.</a:t>
            </a:r>
            <a:endParaRPr lang="en-US" sz="2400" dirty="0">
              <a:solidFill>
                <a:schemeClr val="tx2">
                  <a:lumMod val="75000"/>
                </a:schemeClr>
              </a:solidFill>
              <a:latin typeface="Arial"/>
              <a:ea typeface="ＭＳ Ｐゴシック" charset="-128"/>
              <a:cs typeface="Arial"/>
            </a:endParaRPr>
          </a:p>
          <a:p>
            <a:pPr marL="457200" indent="-457200">
              <a:buFont typeface="Arial" charset="0"/>
              <a:buChar char="•"/>
            </a:pPr>
            <a:r>
              <a:rPr lang="en-US" sz="2400" dirty="0" smtClean="0">
                <a:solidFill>
                  <a:schemeClr val="tx2">
                    <a:lumMod val="75000"/>
                  </a:schemeClr>
                </a:solidFill>
                <a:latin typeface="Arial"/>
                <a:ea typeface="ＭＳ Ｐゴシック" charset="-128"/>
                <a:cs typeface="Arial"/>
              </a:rPr>
              <a:t>Measure impact </a:t>
            </a:r>
            <a:r>
              <a:rPr lang="en-US" sz="2400" dirty="0">
                <a:solidFill>
                  <a:schemeClr val="tx2">
                    <a:lumMod val="75000"/>
                  </a:schemeClr>
                </a:solidFill>
                <a:latin typeface="Arial"/>
                <a:ea typeface="ＭＳ Ｐゴシック" charset="-128"/>
                <a:cs typeface="Arial"/>
              </a:rPr>
              <a:t>and suitability of basic and state-of-the-art image and video processing algorithms used in conjunction with common object recognition models. </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20217" y="6264771"/>
            <a:ext cx="5920383" cy="4174629"/>
          </a:xfrm>
          <a:prstGeom prst="rect">
            <a:avLst/>
          </a:prstGeom>
        </p:spPr>
      </p:pic>
      <p:sp>
        <p:nvSpPr>
          <p:cNvPr id="27" name="TextBox 26"/>
          <p:cNvSpPr txBox="1"/>
          <p:nvPr/>
        </p:nvSpPr>
        <p:spPr>
          <a:xfrm>
            <a:off x="14166367" y="10508159"/>
            <a:ext cx="5645633" cy="707886"/>
          </a:xfrm>
          <a:prstGeom prst="rect">
            <a:avLst/>
          </a:prstGeom>
          <a:noFill/>
        </p:spPr>
        <p:txBody>
          <a:bodyPr wrap="square" rtlCol="0">
            <a:spAutoFit/>
          </a:bodyPr>
          <a:lstStyle/>
          <a:p>
            <a:pPr algn="ctr"/>
            <a:r>
              <a:rPr lang="en-US" sz="2000" b="1" dirty="0" smtClean="0">
                <a:solidFill>
                  <a:schemeClr val="tx2">
                    <a:lumMod val="75000"/>
                  </a:schemeClr>
                </a:solidFill>
                <a:latin typeface="Helvetica" charset="0"/>
                <a:ea typeface="Helvetica" charset="0"/>
                <a:cs typeface="Helvetica" charset="0"/>
              </a:rPr>
              <a:t>Shared class distribution of at least 2 UG</a:t>
            </a:r>
            <a:r>
              <a:rPr lang="en-US" sz="2000" b="1" baseline="30000" dirty="0" smtClean="0">
                <a:solidFill>
                  <a:schemeClr val="tx2">
                    <a:lumMod val="75000"/>
                  </a:schemeClr>
                </a:solidFill>
                <a:latin typeface="Helvetica" charset="0"/>
                <a:ea typeface="Helvetica" charset="0"/>
                <a:cs typeface="Helvetica" charset="0"/>
              </a:rPr>
              <a:t>2</a:t>
            </a:r>
            <a:r>
              <a:rPr lang="en-US" sz="2000" b="1" dirty="0" smtClean="0">
                <a:solidFill>
                  <a:schemeClr val="tx2">
                    <a:lumMod val="75000"/>
                  </a:schemeClr>
                </a:solidFill>
                <a:latin typeface="Helvetica" charset="0"/>
                <a:ea typeface="Helvetica" charset="0"/>
                <a:cs typeface="Helvetica" charset="0"/>
              </a:rPr>
              <a:t> collections</a:t>
            </a:r>
            <a:endParaRPr lang="en-US" sz="2000" b="1" dirty="0">
              <a:solidFill>
                <a:schemeClr val="tx2">
                  <a:lumMod val="75000"/>
                </a:schemeClr>
              </a:solidFill>
              <a:latin typeface="Helvetica" charset="0"/>
              <a:ea typeface="Helvetica" charset="0"/>
              <a:cs typeface="Helvetica" charset="0"/>
            </a:endParaRPr>
          </a:p>
        </p:txBody>
      </p:sp>
      <p:sp>
        <p:nvSpPr>
          <p:cNvPr id="28" name="TextBox 27"/>
          <p:cNvSpPr txBox="1"/>
          <p:nvPr/>
        </p:nvSpPr>
        <p:spPr>
          <a:xfrm>
            <a:off x="7361620" y="7723525"/>
            <a:ext cx="5645633" cy="3785652"/>
          </a:xfrm>
          <a:prstGeom prst="rect">
            <a:avLst/>
          </a:prstGeom>
          <a:noFill/>
        </p:spPr>
        <p:txBody>
          <a:bodyPr wrap="square" rtlCol="0">
            <a:spAutoFit/>
          </a:bodyPr>
          <a:lstStyle/>
          <a:p>
            <a:r>
              <a:rPr lang="en-US" sz="2000" b="1" dirty="0" smtClean="0">
                <a:solidFill>
                  <a:schemeClr val="tx2">
                    <a:lumMod val="75000"/>
                  </a:schemeClr>
                </a:solidFill>
                <a:latin typeface="Helvetica" charset="0"/>
                <a:ea typeface="Helvetica" charset="0"/>
                <a:cs typeface="Helvetica" charset="0"/>
              </a:rPr>
              <a:t> </a:t>
            </a:r>
            <a:r>
              <a:rPr lang="en-US" sz="2000" b="1" dirty="0">
                <a:solidFill>
                  <a:schemeClr val="tx2">
                    <a:lumMod val="75000"/>
                  </a:schemeClr>
                </a:solidFill>
                <a:latin typeface="Helvetica" charset="0"/>
                <a:ea typeface="Helvetica" charset="0"/>
                <a:cs typeface="Helvetica" charset="0"/>
              </a:rPr>
              <a:t>(Top) In principle, image restoration and enhancement techniques should improve visual recognition performance by creating higher quality inputs for recognition models. This is the case when a Super Resolution Convolutional Neural </a:t>
            </a:r>
            <a:r>
              <a:rPr lang="en-US" sz="2000" b="1" dirty="0" smtClean="0">
                <a:solidFill>
                  <a:schemeClr val="tx2">
                    <a:lumMod val="75000"/>
                  </a:schemeClr>
                </a:solidFill>
                <a:latin typeface="Helvetica" charset="0"/>
                <a:ea typeface="Helvetica" charset="0"/>
                <a:cs typeface="Helvetica" charset="0"/>
              </a:rPr>
              <a:t>Network</a:t>
            </a:r>
            <a:r>
              <a:rPr lang="en-US" sz="2000" b="1" baseline="30000" dirty="0" smtClean="0">
                <a:solidFill>
                  <a:schemeClr val="tx2">
                    <a:lumMod val="75000"/>
                  </a:schemeClr>
                </a:solidFill>
                <a:latin typeface="Helvetica" charset="0"/>
                <a:ea typeface="Helvetica" charset="0"/>
                <a:cs typeface="Helvetica" charset="0"/>
              </a:rPr>
              <a:t>1</a:t>
            </a:r>
            <a:r>
              <a:rPr lang="en-US" sz="2000" b="1" dirty="0" smtClean="0">
                <a:solidFill>
                  <a:schemeClr val="tx2">
                    <a:lumMod val="75000"/>
                  </a:schemeClr>
                </a:solidFill>
                <a:latin typeface="Helvetica" charset="0"/>
                <a:ea typeface="Helvetica" charset="0"/>
                <a:cs typeface="Helvetica" charset="0"/>
              </a:rPr>
              <a:t> is </a:t>
            </a:r>
            <a:r>
              <a:rPr lang="en-US" sz="2000" b="1" dirty="0">
                <a:solidFill>
                  <a:schemeClr val="tx2">
                    <a:lumMod val="75000"/>
                  </a:schemeClr>
                </a:solidFill>
                <a:latin typeface="Helvetica" charset="0"/>
                <a:ea typeface="Helvetica" charset="0"/>
                <a:cs typeface="Helvetica" charset="0"/>
              </a:rPr>
              <a:t>applied to the image in this panel. </a:t>
            </a:r>
            <a:endParaRPr lang="en-US" sz="2000" b="1" dirty="0" smtClean="0">
              <a:solidFill>
                <a:schemeClr val="tx2">
                  <a:lumMod val="75000"/>
                </a:schemeClr>
              </a:solidFill>
              <a:latin typeface="Helvetica" charset="0"/>
              <a:ea typeface="Helvetica" charset="0"/>
              <a:cs typeface="Helvetica" charset="0"/>
            </a:endParaRPr>
          </a:p>
          <a:p>
            <a:endParaRPr lang="en-US" sz="2000" b="1" dirty="0" smtClean="0">
              <a:solidFill>
                <a:schemeClr val="tx2">
                  <a:lumMod val="75000"/>
                </a:schemeClr>
              </a:solidFill>
              <a:latin typeface="Helvetica" charset="0"/>
              <a:ea typeface="Helvetica" charset="0"/>
              <a:cs typeface="Helvetica" charset="0"/>
            </a:endParaRPr>
          </a:p>
          <a:p>
            <a:r>
              <a:rPr lang="en-US" sz="2000" b="1" dirty="0" smtClean="0">
                <a:solidFill>
                  <a:schemeClr val="tx2">
                    <a:lumMod val="75000"/>
                  </a:schemeClr>
                </a:solidFill>
                <a:latin typeface="Helvetica" charset="0"/>
                <a:ea typeface="Helvetica" charset="0"/>
                <a:cs typeface="Helvetica" charset="0"/>
              </a:rPr>
              <a:t>(</a:t>
            </a:r>
            <a:r>
              <a:rPr lang="en-US" sz="2000" b="1" dirty="0">
                <a:solidFill>
                  <a:schemeClr val="tx2">
                    <a:lumMod val="75000"/>
                  </a:schemeClr>
                </a:solidFill>
                <a:latin typeface="Helvetica" charset="0"/>
                <a:ea typeface="Helvetica" charset="0"/>
                <a:cs typeface="Helvetica" charset="0"/>
              </a:rPr>
              <a:t>Bottom) In practice, we often see the opposite effect --- especially when new artifacts are unintentionally introduced, as in this </a:t>
            </a:r>
            <a:r>
              <a:rPr lang="en-US" sz="2000" b="1" dirty="0" smtClean="0">
                <a:solidFill>
                  <a:schemeClr val="tx2">
                    <a:lumMod val="75000"/>
                  </a:schemeClr>
                </a:solidFill>
                <a:latin typeface="Helvetica" charset="0"/>
                <a:ea typeface="Helvetica" charset="0"/>
                <a:cs typeface="Helvetica" charset="0"/>
              </a:rPr>
              <a:t>application </a:t>
            </a:r>
            <a:r>
              <a:rPr lang="en-US" sz="2000" b="1" dirty="0">
                <a:solidFill>
                  <a:schemeClr val="tx2">
                    <a:lumMod val="75000"/>
                  </a:schemeClr>
                </a:solidFill>
                <a:latin typeface="Helvetica" charset="0"/>
                <a:ea typeface="Helvetica" charset="0"/>
                <a:cs typeface="Helvetica" charset="0"/>
              </a:rPr>
              <a:t>of Deep </a:t>
            </a:r>
            <a:r>
              <a:rPr lang="en-US" sz="2000" b="1" dirty="0" smtClean="0">
                <a:solidFill>
                  <a:schemeClr val="tx2">
                    <a:lumMod val="75000"/>
                  </a:schemeClr>
                </a:solidFill>
                <a:latin typeface="Helvetica" charset="0"/>
                <a:ea typeface="Helvetica" charset="0"/>
                <a:cs typeface="Helvetica" charset="0"/>
              </a:rPr>
              <a:t>Deblurring</a:t>
            </a:r>
            <a:r>
              <a:rPr lang="en-US" sz="2000" b="1" baseline="30000" dirty="0" smtClean="0">
                <a:solidFill>
                  <a:schemeClr val="tx2">
                    <a:lumMod val="75000"/>
                  </a:schemeClr>
                </a:solidFill>
                <a:latin typeface="Helvetica" charset="0"/>
                <a:ea typeface="Helvetica" charset="0"/>
                <a:cs typeface="Helvetica" charset="0"/>
              </a:rPr>
              <a:t>3</a:t>
            </a:r>
            <a:r>
              <a:rPr lang="en-US" sz="2000" b="1" dirty="0" smtClean="0">
                <a:solidFill>
                  <a:schemeClr val="tx2">
                    <a:lumMod val="75000"/>
                  </a:schemeClr>
                </a:solidFill>
                <a:latin typeface="Helvetica" charset="0"/>
                <a:ea typeface="Helvetica" charset="0"/>
                <a:cs typeface="Helvetica" charset="0"/>
              </a:rPr>
              <a:t>.</a:t>
            </a:r>
            <a:endParaRPr lang="en-US" sz="2000" b="1" dirty="0">
              <a:solidFill>
                <a:schemeClr val="tx2">
                  <a:lumMod val="75000"/>
                </a:schemeClr>
              </a:solidFill>
              <a:latin typeface="Helvetica" charset="0"/>
              <a:ea typeface="Helvetica" charset="0"/>
              <a:cs typeface="Helvetica" charset="0"/>
            </a:endParaRPr>
          </a:p>
        </p:txBody>
      </p:sp>
      <p:sp>
        <p:nvSpPr>
          <p:cNvPr id="29" name="TextBox 28"/>
          <p:cNvSpPr txBox="1"/>
          <p:nvPr/>
        </p:nvSpPr>
        <p:spPr>
          <a:xfrm flipH="1">
            <a:off x="596660" y="15087600"/>
            <a:ext cx="12585940" cy="3416320"/>
          </a:xfrm>
          <a:prstGeom prst="rect">
            <a:avLst/>
          </a:prstGeom>
          <a:noFill/>
        </p:spPr>
        <p:txBody>
          <a:bodyPr wrap="square" rtlCol="0">
            <a:spAutoFit/>
          </a:bodyPr>
          <a:lstStyle/>
          <a:p>
            <a:r>
              <a:rPr lang="en-US" sz="2400" b="1" i="1" dirty="0" smtClean="0">
                <a:solidFill>
                  <a:schemeClr val="tx2">
                    <a:lumMod val="75000"/>
                  </a:schemeClr>
                </a:solidFill>
                <a:latin typeface="Arial"/>
                <a:ea typeface="ＭＳ Ｐゴシック" charset="-128"/>
                <a:cs typeface="Arial"/>
              </a:rPr>
              <a:t>UG</a:t>
            </a:r>
            <a:r>
              <a:rPr lang="en-US" sz="2400" b="1" i="1" baseline="30000" dirty="0" smtClean="0">
                <a:solidFill>
                  <a:schemeClr val="tx2">
                    <a:lumMod val="75000"/>
                  </a:schemeClr>
                </a:solidFill>
                <a:latin typeface="Arial"/>
                <a:ea typeface="ＭＳ Ｐゴシック" charset="-128"/>
                <a:cs typeface="Arial"/>
              </a:rPr>
              <a:t>2</a:t>
            </a:r>
            <a:r>
              <a:rPr lang="en-US" sz="2400" dirty="0" smtClean="0">
                <a:solidFill>
                  <a:schemeClr val="tx2">
                    <a:lumMod val="75000"/>
                  </a:schemeClr>
                </a:solidFill>
                <a:latin typeface="Arial"/>
                <a:ea typeface="ＭＳ Ｐゴシック" charset="-128"/>
                <a:cs typeface="Arial"/>
              </a:rPr>
              <a:t> consists of three collections:</a:t>
            </a:r>
          </a:p>
          <a:p>
            <a:pPr marL="457200" indent="-457200">
              <a:buFont typeface="Arial" charset="0"/>
              <a:buChar char="•"/>
            </a:pPr>
            <a:r>
              <a:rPr lang="en-US" sz="2400" dirty="0">
                <a:solidFill>
                  <a:schemeClr val="tx2">
                    <a:lumMod val="75000"/>
                  </a:schemeClr>
                </a:solidFill>
              </a:rPr>
              <a:t>50 Creative Commons tagged videos taken by fixed-wing unmanned aerial vehicles (UAV) obtained from YouTube  </a:t>
            </a:r>
          </a:p>
          <a:p>
            <a:pPr marL="457200" indent="-457200">
              <a:buFont typeface="Arial" charset="0"/>
              <a:buChar char="•"/>
            </a:pPr>
            <a:r>
              <a:rPr lang="en-US" sz="2400" dirty="0">
                <a:solidFill>
                  <a:schemeClr val="tx2">
                    <a:lumMod val="75000"/>
                  </a:schemeClr>
                </a:solidFill>
              </a:rPr>
              <a:t>61 videos recorded by pilots of fixed wing gliders.</a:t>
            </a:r>
          </a:p>
          <a:p>
            <a:pPr marL="457200" indent="-457200">
              <a:buFont typeface="Arial" charset="0"/>
              <a:buChar char="•"/>
            </a:pPr>
            <a:r>
              <a:rPr lang="en-US" sz="2400" dirty="0">
                <a:solidFill>
                  <a:schemeClr val="tx2">
                    <a:lumMod val="75000"/>
                  </a:schemeClr>
                </a:solidFill>
              </a:rPr>
              <a:t>178 controlled videos captured on the ground</a:t>
            </a:r>
            <a:r>
              <a:rPr lang="en-US" sz="2400" dirty="0" smtClean="0">
                <a:solidFill>
                  <a:schemeClr val="tx2">
                    <a:lumMod val="75000"/>
                  </a:schemeClr>
                </a:solidFill>
              </a:rPr>
              <a:t>.</a:t>
            </a:r>
            <a:endParaRPr lang="en-US" sz="2400" dirty="0">
              <a:solidFill>
                <a:schemeClr val="tx2">
                  <a:lumMod val="75000"/>
                </a:schemeClr>
              </a:solidFill>
            </a:endParaRPr>
          </a:p>
          <a:p>
            <a:endParaRPr lang="en-US" sz="2400" dirty="0" smtClean="0">
              <a:solidFill>
                <a:schemeClr val="tx2">
                  <a:lumMod val="75000"/>
                </a:schemeClr>
              </a:solidFill>
            </a:endParaRPr>
          </a:p>
          <a:p>
            <a:r>
              <a:rPr lang="en-US" sz="2600" b="1" dirty="0" smtClean="0">
                <a:solidFill>
                  <a:schemeClr val="tx2">
                    <a:lumMod val="75000"/>
                  </a:schemeClr>
                </a:solidFill>
              </a:rPr>
              <a:t>UG</a:t>
            </a:r>
            <a:r>
              <a:rPr lang="en-US" sz="2600" b="1" baseline="30000" dirty="0" smtClean="0">
                <a:solidFill>
                  <a:schemeClr val="tx2">
                    <a:lumMod val="75000"/>
                  </a:schemeClr>
                </a:solidFill>
              </a:rPr>
              <a:t>2</a:t>
            </a:r>
            <a:r>
              <a:rPr lang="en-US" sz="2400" dirty="0" smtClean="0">
                <a:solidFill>
                  <a:schemeClr val="tx2">
                    <a:lumMod val="75000"/>
                  </a:schemeClr>
                </a:solidFill>
              </a:rPr>
              <a:t> </a:t>
            </a:r>
            <a:r>
              <a:rPr lang="en-US" sz="2400" dirty="0">
                <a:solidFill>
                  <a:schemeClr val="tx2">
                    <a:lumMod val="75000"/>
                  </a:schemeClr>
                </a:solidFill>
              </a:rPr>
              <a:t>can be found at</a:t>
            </a:r>
            <a:r>
              <a:rPr lang="en-US" sz="2400" dirty="0" smtClean="0">
                <a:solidFill>
                  <a:schemeClr val="tx2">
                    <a:lumMod val="75000"/>
                  </a:schemeClr>
                </a:solidFill>
              </a:rPr>
              <a:t>: </a:t>
            </a:r>
            <a:r>
              <a:rPr lang="en-US" sz="2400" u="sng" dirty="0">
                <a:hlinkClick r:id="rId6"/>
              </a:rPr>
              <a:t>https://goo.gl/AjA6En</a:t>
            </a:r>
            <a:endParaRPr lang="en-US" sz="2400" dirty="0">
              <a:solidFill>
                <a:schemeClr val="tx2">
                  <a:lumMod val="75000"/>
                </a:schemeClr>
              </a:solidFill>
            </a:endParaRPr>
          </a:p>
          <a:p>
            <a:endParaRPr lang="en-US" sz="2400" dirty="0" smtClean="0">
              <a:solidFill>
                <a:schemeClr val="tx2">
                  <a:lumMod val="75000"/>
                </a:schemeClr>
              </a:solidFill>
            </a:endParaRPr>
          </a:p>
          <a:p>
            <a:r>
              <a:rPr lang="en-US" sz="2400" u="sng" dirty="0" smtClean="0">
                <a:hlinkClick r:id="rId6"/>
              </a:rPr>
              <a:t> </a:t>
            </a:r>
            <a:endParaRPr lang="en-US" sz="2400" dirty="0">
              <a:solidFill>
                <a:schemeClr val="tx2">
                  <a:lumMod val="75000"/>
                </a:schemeClr>
              </a:solidFill>
              <a:latin typeface="Arial"/>
              <a:ea typeface="ＭＳ Ｐゴシック" charset="-128"/>
              <a:cs typeface="Arial"/>
            </a:endParaRPr>
          </a:p>
        </p:txBody>
      </p:sp>
      <p:sp>
        <p:nvSpPr>
          <p:cNvPr id="31" name="Content Placeholder 15"/>
          <p:cNvSpPr txBox="1">
            <a:spLocks/>
          </p:cNvSpPr>
          <p:nvPr/>
        </p:nvSpPr>
        <p:spPr bwMode="auto">
          <a:xfrm>
            <a:off x="13622095" y="11496371"/>
            <a:ext cx="14114705" cy="8428322"/>
          </a:xfrm>
          <a:prstGeom prst="rect">
            <a:avLst/>
          </a:prstGeom>
          <a:noFill/>
          <a:ln w="9525">
            <a:solidFill>
              <a:schemeClr val="accent1"/>
            </a:solidFill>
            <a:miter lim="800000"/>
            <a:headEnd/>
            <a:tailEnd/>
          </a:ln>
        </p:spPr>
        <p:txBody>
          <a:bodyPr vert="horz" wrap="square" lIns="282296" tIns="141148" rIns="282296" bIns="141148" numCol="1" anchor="t" anchorCtr="0" compatLnSpc="1">
            <a:prstTxWarp prst="textNoShape">
              <a:avLst/>
            </a:prstTxWarp>
            <a:normAutofit/>
          </a:bodyPr>
          <a:lstStyle>
            <a:lvl1pPr marL="392794" indent="-392794" algn="l" defTabSz="1409700" rtl="0" eaLnBrk="0" fontAlgn="base" hangingPunct="0">
              <a:spcBef>
                <a:spcPct val="20000"/>
              </a:spcBef>
              <a:spcAft>
                <a:spcPct val="0"/>
              </a:spcAft>
              <a:buFont typeface="Arial" pitchFamily="34" charset="0"/>
              <a:buNone/>
              <a:defRPr sz="2800" kern="1200">
                <a:solidFill>
                  <a:schemeClr val="tx1"/>
                </a:solidFill>
                <a:latin typeface="Arial"/>
                <a:ea typeface="ＭＳ Ｐゴシック" charset="-128"/>
                <a:cs typeface="Arial"/>
              </a:defRPr>
            </a:lvl1pPr>
            <a:lvl2pPr marL="759484" indent="-627724" algn="l" defTabSz="1409700" rtl="0" eaLnBrk="0" fontAlgn="base" hangingPunct="0">
              <a:spcBef>
                <a:spcPct val="20000"/>
              </a:spcBef>
              <a:spcAft>
                <a:spcPct val="0"/>
              </a:spcAft>
              <a:buFont typeface="Wingdings" charset="2"/>
              <a:buChar char="Ø"/>
              <a:defRPr sz="2200" kern="1200">
                <a:solidFill>
                  <a:schemeClr val="tx1"/>
                </a:solidFill>
                <a:latin typeface="Arial"/>
                <a:ea typeface="ＭＳ Ｐゴシック" charset="-128"/>
                <a:cs typeface="Arial"/>
              </a:defRPr>
            </a:lvl2pPr>
            <a:lvl3pPr marL="890001" indent="-523311" algn="l" defTabSz="1409700" rtl="0" eaLnBrk="0" fontAlgn="base" hangingPunct="0">
              <a:spcBef>
                <a:spcPct val="20000"/>
              </a:spcBef>
              <a:spcAft>
                <a:spcPct val="0"/>
              </a:spcAft>
              <a:buFont typeface="Arial" pitchFamily="34" charset="0"/>
              <a:buChar char="•"/>
              <a:defRPr sz="1800" kern="1200">
                <a:solidFill>
                  <a:schemeClr val="tx1"/>
                </a:solidFill>
                <a:latin typeface="Arial"/>
                <a:ea typeface="ＭＳ Ｐゴシック" charset="-128"/>
                <a:cs typeface="Arial"/>
              </a:defRPr>
            </a:lvl3pPr>
            <a:lvl4pPr marL="1151034" indent="-627724" algn="l" defTabSz="1409700" rtl="0" eaLnBrk="0" fontAlgn="base" hangingPunct="0">
              <a:spcBef>
                <a:spcPct val="20000"/>
              </a:spcBef>
              <a:spcAft>
                <a:spcPct val="0"/>
              </a:spcAft>
              <a:buFont typeface="Arial" pitchFamily="34" charset="0"/>
              <a:buChar char="–"/>
              <a:defRPr sz="1500" kern="1200">
                <a:solidFill>
                  <a:schemeClr val="tx1"/>
                </a:solidFill>
                <a:latin typeface="Arial"/>
                <a:ea typeface="ＭＳ Ｐゴシック" charset="-128"/>
                <a:cs typeface="Arial"/>
              </a:defRPr>
            </a:lvl4pPr>
            <a:lvl5pPr marL="1387207" indent="-1387207" algn="l" defTabSz="1409700" rtl="0" eaLnBrk="0" fontAlgn="base" hangingPunct="0">
              <a:spcBef>
                <a:spcPct val="20000"/>
              </a:spcBef>
              <a:spcAft>
                <a:spcPct val="0"/>
              </a:spcAft>
              <a:buFont typeface="Arial" pitchFamily="34" charset="0"/>
              <a:buChar char="»"/>
              <a:defRPr sz="2200" kern="1200">
                <a:solidFill>
                  <a:schemeClr val="tx1"/>
                </a:solidFill>
                <a:latin typeface="+mn-lt"/>
                <a:ea typeface="ＭＳ Ｐゴシック" charset="-128"/>
                <a:cs typeface="+mn-cs"/>
              </a:defRPr>
            </a:lvl5pPr>
            <a:lvl6pPr marL="7763132" indent="-705739" algn="l" defTabSz="1411479" rtl="0" eaLnBrk="1" latinLnBrk="0" hangingPunct="1">
              <a:spcBef>
                <a:spcPct val="20000"/>
              </a:spcBef>
              <a:buFont typeface="Arial"/>
              <a:buChar char="•"/>
              <a:defRPr sz="5000" kern="1200">
                <a:solidFill>
                  <a:schemeClr val="tx1"/>
                </a:solidFill>
                <a:latin typeface="+mn-lt"/>
                <a:ea typeface="+mn-ea"/>
                <a:cs typeface="+mn-cs"/>
              </a:defRPr>
            </a:lvl6pPr>
            <a:lvl7pPr marL="9174611" indent="-705739" algn="l" defTabSz="1411479" rtl="0" eaLnBrk="1" latinLnBrk="0" hangingPunct="1">
              <a:spcBef>
                <a:spcPct val="20000"/>
              </a:spcBef>
              <a:buFont typeface="Arial"/>
              <a:buChar char="•"/>
              <a:defRPr sz="5000" kern="1200">
                <a:solidFill>
                  <a:schemeClr val="tx1"/>
                </a:solidFill>
                <a:latin typeface="+mn-lt"/>
                <a:ea typeface="+mn-ea"/>
                <a:cs typeface="+mn-cs"/>
              </a:defRPr>
            </a:lvl7pPr>
            <a:lvl8pPr marL="10586088" indent="-705739" algn="l" defTabSz="1411479" rtl="0" eaLnBrk="1" latinLnBrk="0" hangingPunct="1">
              <a:spcBef>
                <a:spcPct val="20000"/>
              </a:spcBef>
              <a:buFont typeface="Arial"/>
              <a:buChar char="•"/>
              <a:defRPr sz="5000" kern="1200">
                <a:solidFill>
                  <a:schemeClr val="tx1"/>
                </a:solidFill>
                <a:latin typeface="+mn-lt"/>
                <a:ea typeface="+mn-ea"/>
                <a:cs typeface="+mn-cs"/>
              </a:defRPr>
            </a:lvl8pPr>
            <a:lvl9pPr marL="11997567" indent="-705739" algn="l" defTabSz="1411479" rtl="0" eaLnBrk="1" latinLnBrk="0" hangingPunct="1">
              <a:spcBef>
                <a:spcPct val="20000"/>
              </a:spcBef>
              <a:buFont typeface="Arial"/>
              <a:buChar char="•"/>
              <a:defRPr sz="5000" kern="1200">
                <a:solidFill>
                  <a:schemeClr val="tx1"/>
                </a:solidFill>
                <a:latin typeface="+mn-lt"/>
                <a:ea typeface="+mn-ea"/>
                <a:cs typeface="+mn-cs"/>
              </a:defRPr>
            </a:lvl9pPr>
          </a:lstStyle>
          <a:p>
            <a:pPr marL="541338" indent="-541338" defTabSz="1946275"/>
            <a:endParaRPr lang="en-US" smtClean="0">
              <a:solidFill>
                <a:schemeClr val="tx2">
                  <a:lumMod val="75000"/>
                </a:schemeClr>
              </a:solidFill>
              <a:latin typeface="Arial" pitchFamily="34" charset="0"/>
              <a:ea typeface="ＭＳ Ｐゴシック" pitchFamily="34" charset="-128"/>
              <a:cs typeface="Arial" pitchFamily="34" charset="0"/>
            </a:endParaRPr>
          </a:p>
          <a:p>
            <a:pPr marL="541338" indent="-541338" defTabSz="1946275"/>
            <a:endParaRPr lang="en-US" dirty="0" smtClean="0">
              <a:solidFill>
                <a:schemeClr val="tx2">
                  <a:lumMod val="75000"/>
                </a:schemeClr>
              </a:solidFill>
              <a:latin typeface="Arial" pitchFamily="34" charset="0"/>
              <a:ea typeface="ＭＳ Ｐゴシック" pitchFamily="34" charset="-128"/>
              <a:cs typeface="Arial" pitchFamily="34" charset="0"/>
            </a:endParaRPr>
          </a:p>
          <a:p>
            <a:pPr marL="541338" indent="-541338" defTabSz="1946275"/>
            <a:endParaRPr lang="en-US" dirty="0">
              <a:solidFill>
                <a:schemeClr val="tx2">
                  <a:lumMod val="75000"/>
                </a:schemeClr>
              </a:solidFill>
            </a:endParaRPr>
          </a:p>
        </p:txBody>
      </p:sp>
      <p:sp>
        <p:nvSpPr>
          <p:cNvPr id="32" name="TextBox 31"/>
          <p:cNvSpPr txBox="1"/>
          <p:nvPr/>
        </p:nvSpPr>
        <p:spPr>
          <a:xfrm>
            <a:off x="13627553" y="11506200"/>
            <a:ext cx="14109247" cy="830997"/>
          </a:xfrm>
          <a:prstGeom prst="rect">
            <a:avLst/>
          </a:prstGeom>
          <a:solidFill>
            <a:schemeClr val="tx2"/>
          </a:solidFill>
        </p:spPr>
        <p:txBody>
          <a:bodyPr wrap="square" rtlCol="0">
            <a:spAutoFit/>
          </a:bodyPr>
          <a:lstStyle/>
          <a:p>
            <a:pPr algn="ctr"/>
            <a:r>
              <a:rPr lang="en-US" sz="4800" b="1" i="1" dirty="0" smtClean="0">
                <a:solidFill>
                  <a:schemeClr val="bg1"/>
                </a:solidFill>
              </a:rPr>
              <a:t>Experiments </a:t>
            </a:r>
            <a:endParaRPr lang="en-US" sz="4800" b="1" i="1" dirty="0">
              <a:solidFill>
                <a:schemeClr val="bg1"/>
              </a:solidFill>
            </a:endParaRPr>
          </a:p>
        </p:txBody>
      </p:sp>
      <p:sp>
        <p:nvSpPr>
          <p:cNvPr id="33" name="TextBox 32"/>
          <p:cNvSpPr txBox="1"/>
          <p:nvPr/>
        </p:nvSpPr>
        <p:spPr>
          <a:xfrm flipH="1">
            <a:off x="13696229" y="12304693"/>
            <a:ext cx="4439371" cy="954107"/>
          </a:xfrm>
          <a:prstGeom prst="rect">
            <a:avLst/>
          </a:prstGeom>
          <a:noFill/>
        </p:spPr>
        <p:txBody>
          <a:bodyPr wrap="square" rtlCol="0">
            <a:spAutoFit/>
          </a:bodyPr>
          <a:lstStyle/>
          <a:p>
            <a:r>
              <a:rPr lang="en-US" sz="2800" b="1" i="1" u="sng" dirty="0" smtClean="0">
                <a:solidFill>
                  <a:schemeClr val="tx2">
                    <a:lumMod val="75000"/>
                  </a:schemeClr>
                </a:solidFill>
                <a:latin typeface="Arial"/>
                <a:ea typeface="ＭＳ Ｐゴシック" charset="-128"/>
                <a:cs typeface="Arial"/>
              </a:rPr>
              <a:t>Baseline Performance</a:t>
            </a:r>
            <a:endParaRPr lang="en-US" sz="2800" u="sng" dirty="0" smtClean="0">
              <a:solidFill>
                <a:schemeClr val="tx2">
                  <a:lumMod val="75000"/>
                </a:schemeClr>
              </a:solidFill>
              <a:latin typeface="Arial"/>
              <a:ea typeface="ＭＳ Ｐゴシック" charset="-128"/>
              <a:cs typeface="Arial"/>
            </a:endParaRPr>
          </a:p>
          <a:p>
            <a:endParaRPr lang="en-US" sz="2800" u="sng" dirty="0">
              <a:solidFill>
                <a:schemeClr val="tx2">
                  <a:lumMod val="75000"/>
                </a:schemeClr>
              </a:solidFill>
              <a:latin typeface="Arial"/>
              <a:ea typeface="ＭＳ Ｐゴシック" charset="-128"/>
              <a:cs typeface="Arial"/>
            </a:endParaRPr>
          </a:p>
        </p:txBody>
      </p:sp>
      <p:sp>
        <p:nvSpPr>
          <p:cNvPr id="34" name="TextBox 33"/>
          <p:cNvSpPr txBox="1"/>
          <p:nvPr/>
        </p:nvSpPr>
        <p:spPr>
          <a:xfrm flipH="1">
            <a:off x="16306800" y="15733693"/>
            <a:ext cx="9477374" cy="954107"/>
          </a:xfrm>
          <a:prstGeom prst="rect">
            <a:avLst/>
          </a:prstGeom>
          <a:noFill/>
        </p:spPr>
        <p:txBody>
          <a:bodyPr wrap="square" rtlCol="0">
            <a:spAutoFit/>
          </a:bodyPr>
          <a:lstStyle/>
          <a:p>
            <a:pPr algn="ctr"/>
            <a:r>
              <a:rPr lang="en-US" sz="2800" b="1" i="1" u="sng" dirty="0" smtClean="0">
                <a:solidFill>
                  <a:schemeClr val="tx2">
                    <a:lumMod val="75000"/>
                  </a:schemeClr>
                </a:solidFill>
                <a:latin typeface="Arial"/>
                <a:ea typeface="ＭＳ Ｐゴシック" charset="-128"/>
                <a:cs typeface="Arial"/>
              </a:rPr>
              <a:t>With Image Enhancement Methods</a:t>
            </a:r>
            <a:r>
              <a:rPr lang="en-US" sz="2800" b="1" i="1" u="sng" baseline="30000" dirty="0" smtClean="0">
                <a:solidFill>
                  <a:schemeClr val="tx2">
                    <a:lumMod val="75000"/>
                  </a:schemeClr>
                </a:solidFill>
                <a:latin typeface="Arial"/>
                <a:ea typeface="ＭＳ Ｐゴシック" charset="-128"/>
                <a:cs typeface="Arial"/>
              </a:rPr>
              <a:t>1,2</a:t>
            </a:r>
            <a:endParaRPr lang="en-US" sz="2800" u="sng" dirty="0" smtClean="0">
              <a:solidFill>
                <a:schemeClr val="tx2">
                  <a:lumMod val="75000"/>
                </a:schemeClr>
              </a:solidFill>
              <a:latin typeface="Arial"/>
              <a:ea typeface="ＭＳ Ｐゴシック" charset="-128"/>
              <a:cs typeface="Arial"/>
            </a:endParaRPr>
          </a:p>
          <a:p>
            <a:endParaRPr lang="en-US" sz="2800" u="sng" dirty="0">
              <a:solidFill>
                <a:schemeClr val="tx2">
                  <a:lumMod val="75000"/>
                </a:schemeClr>
              </a:solidFill>
              <a:latin typeface="Arial"/>
              <a:ea typeface="ＭＳ Ｐゴシック" charset="-128"/>
              <a:cs typeface="Arial"/>
            </a:endParaRPr>
          </a:p>
        </p:txBody>
      </p:sp>
      <p:pic>
        <p:nvPicPr>
          <p:cNvPr id="35" name="Picture 2" descr="https://lh5.googleusercontent.com/X6PZ40EhYApT2WwjphwuNY5IF1Gb4GB4AROX9Gn6pl56WgTS423zq5bne2yr3A9ury74fFQUC8CGJRMQvmkZxXJFQAhBr1JzmA-gv8YWGLPnVAmSyL_3fqT8CLKITcBMo3LWwx9iFj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30400" y="16362011"/>
            <a:ext cx="11242483" cy="329758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ttps://lh4.googleusercontent.com/V6Ao2JDJxDmv4WzL7mfi9b-VzCl9t1NhsYog-8_x3exBQVTOtPbqShR-Ss89LplYh3T5YYL_Qj8gyvoLp8yOQ_TMGptHi-pns2X8Uyx8Yfmbmd63hRiVANaWcDB5_28Ud5aM2H-D4r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31694" y="12868699"/>
            <a:ext cx="3260906" cy="2980901"/>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flipH="1">
            <a:off x="27813000" y="4096982"/>
            <a:ext cx="12753974" cy="954107"/>
          </a:xfrm>
          <a:prstGeom prst="rect">
            <a:avLst/>
          </a:prstGeom>
          <a:noFill/>
        </p:spPr>
        <p:txBody>
          <a:bodyPr wrap="square" rtlCol="0">
            <a:spAutoFit/>
          </a:bodyPr>
          <a:lstStyle/>
          <a:p>
            <a:pPr algn="ctr"/>
            <a:r>
              <a:rPr lang="en-US" sz="2800" b="1" i="1" u="sng" dirty="0" smtClean="0">
                <a:solidFill>
                  <a:schemeClr val="tx2">
                    <a:lumMod val="75000"/>
                  </a:schemeClr>
                </a:solidFill>
                <a:latin typeface="Arial"/>
                <a:ea typeface="ＭＳ Ｐゴシック" charset="-128"/>
                <a:cs typeface="Arial"/>
              </a:rPr>
              <a:t>With Image Restoration (Deblurring) Techniques</a:t>
            </a:r>
            <a:r>
              <a:rPr lang="en-US" sz="2800" b="1" i="1" u="sng" baseline="30000" dirty="0" smtClean="0">
                <a:solidFill>
                  <a:schemeClr val="tx2">
                    <a:lumMod val="75000"/>
                  </a:schemeClr>
                </a:solidFill>
                <a:latin typeface="Arial"/>
                <a:ea typeface="ＭＳ Ｐゴシック" charset="-128"/>
                <a:cs typeface="Arial"/>
              </a:rPr>
              <a:t>3, 4</a:t>
            </a:r>
            <a:endParaRPr lang="en-US" sz="2800" u="sng" dirty="0" smtClean="0">
              <a:solidFill>
                <a:schemeClr val="tx2">
                  <a:lumMod val="75000"/>
                </a:schemeClr>
              </a:solidFill>
              <a:latin typeface="Arial"/>
              <a:ea typeface="ＭＳ Ｐゴシック" charset="-128"/>
              <a:cs typeface="Arial"/>
            </a:endParaRPr>
          </a:p>
          <a:p>
            <a:pPr algn="ctr"/>
            <a:endParaRPr lang="en-US" sz="2800" u="sng" dirty="0">
              <a:solidFill>
                <a:schemeClr val="tx2">
                  <a:lumMod val="75000"/>
                </a:schemeClr>
              </a:solidFill>
              <a:latin typeface="Arial"/>
              <a:ea typeface="ＭＳ Ｐゴシック" charset="-128"/>
              <a:cs typeface="Arial"/>
            </a:endParaRPr>
          </a:p>
        </p:txBody>
      </p:sp>
      <p:sp>
        <p:nvSpPr>
          <p:cNvPr id="42" name="TextBox 41"/>
          <p:cNvSpPr txBox="1"/>
          <p:nvPr/>
        </p:nvSpPr>
        <p:spPr>
          <a:xfrm flipH="1">
            <a:off x="27813000" y="8915400"/>
            <a:ext cx="12753974" cy="954107"/>
          </a:xfrm>
          <a:prstGeom prst="rect">
            <a:avLst/>
          </a:prstGeom>
          <a:noFill/>
        </p:spPr>
        <p:txBody>
          <a:bodyPr wrap="square" rtlCol="0">
            <a:spAutoFit/>
          </a:bodyPr>
          <a:lstStyle/>
          <a:p>
            <a:pPr algn="ctr"/>
            <a:r>
              <a:rPr lang="en-US" sz="2800" b="1" i="1" u="sng" dirty="0" smtClean="0">
                <a:solidFill>
                  <a:schemeClr val="tx2">
                    <a:lumMod val="75000"/>
                  </a:schemeClr>
                </a:solidFill>
                <a:latin typeface="Arial"/>
                <a:ea typeface="ＭＳ Ｐゴシック" charset="-128"/>
                <a:cs typeface="Arial"/>
              </a:rPr>
              <a:t>Effect of Weather on Classification</a:t>
            </a:r>
            <a:endParaRPr lang="en-US" sz="2800" u="sng" dirty="0" smtClean="0">
              <a:solidFill>
                <a:schemeClr val="tx2">
                  <a:lumMod val="75000"/>
                </a:schemeClr>
              </a:solidFill>
              <a:latin typeface="Arial"/>
              <a:ea typeface="ＭＳ Ｐゴシック" charset="-128"/>
              <a:cs typeface="Arial"/>
            </a:endParaRPr>
          </a:p>
          <a:p>
            <a:pPr algn="ctr"/>
            <a:endParaRPr lang="en-US" sz="2800" u="sng" dirty="0">
              <a:solidFill>
                <a:schemeClr val="tx2">
                  <a:lumMod val="75000"/>
                </a:schemeClr>
              </a:solidFill>
              <a:latin typeface="Arial"/>
              <a:ea typeface="ＭＳ Ｐゴシック" charset="-128"/>
              <a:cs typeface="Arial"/>
            </a:endParaRPr>
          </a:p>
        </p:txBody>
      </p:sp>
      <p:pic>
        <p:nvPicPr>
          <p:cNvPr id="43" name="Picture 14" descr="https://lh3.googleusercontent.com/Wt_i2NgHiCA0agQ7kT9LU-dZh_BHeKMT9x52MZQyyqVzQZiK8iFviCgkx8IUJCsRpjVfrlDMeXUOf88iIlhjiM378nAn3SQ62FCmOlyAn0BNh7TLiWrwBSAac_nndiY_Zf8tjs2Nab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498800" y="4889376"/>
            <a:ext cx="11076229" cy="325682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346400" y="9532622"/>
            <a:ext cx="4084041" cy="3505200"/>
          </a:xfrm>
          <a:prstGeom prst="rect">
            <a:avLst/>
          </a:prstGeom>
        </p:spPr>
      </p:pic>
      <p:pic>
        <p:nvPicPr>
          <p:cNvPr id="60" name="Picture 5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030486" y="9525000"/>
            <a:ext cx="4164514" cy="3514851"/>
          </a:xfrm>
          <a:prstGeom prst="rect">
            <a:avLst/>
          </a:prstGeom>
        </p:spPr>
      </p:pic>
      <p:pic>
        <p:nvPicPr>
          <p:cNvPr id="61" name="Picture 6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890200" y="9496870"/>
            <a:ext cx="4086632" cy="3505200"/>
          </a:xfrm>
          <a:prstGeom prst="rect">
            <a:avLst/>
          </a:prstGeom>
        </p:spPr>
      </p:pic>
      <p:pic>
        <p:nvPicPr>
          <p:cNvPr id="64" name="Picture 6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651200" y="13265424"/>
            <a:ext cx="3733802" cy="602976"/>
          </a:xfrm>
          <a:prstGeom prst="rect">
            <a:avLst/>
          </a:prstGeom>
        </p:spPr>
      </p:pic>
      <p:pic>
        <p:nvPicPr>
          <p:cNvPr id="65" name="Picture 6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385000" y="13316109"/>
            <a:ext cx="3951777" cy="780891"/>
          </a:xfrm>
          <a:prstGeom prst="rect">
            <a:avLst/>
          </a:prstGeom>
        </p:spPr>
      </p:pic>
      <p:pic>
        <p:nvPicPr>
          <p:cNvPr id="66" name="Picture 6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271200" y="13283634"/>
            <a:ext cx="4256580" cy="728398"/>
          </a:xfrm>
          <a:prstGeom prst="rect">
            <a:avLst/>
          </a:prstGeom>
        </p:spPr>
      </p:pic>
      <p:pic>
        <p:nvPicPr>
          <p:cNvPr id="69" name="Picture 6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0099000" y="8384275"/>
            <a:ext cx="3809999" cy="454925"/>
          </a:xfrm>
          <a:prstGeom prst="rect">
            <a:avLst/>
          </a:prstGeom>
        </p:spPr>
      </p:pic>
      <p:pic>
        <p:nvPicPr>
          <p:cNvPr id="70" name="Picture 6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137600" y="8187002"/>
            <a:ext cx="4256580" cy="728398"/>
          </a:xfrm>
          <a:prstGeom prst="rect">
            <a:avLst/>
          </a:prstGeom>
        </p:spPr>
      </p:pic>
      <p:pic>
        <p:nvPicPr>
          <p:cNvPr id="71" name="Picture 7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2231943" y="13277691"/>
            <a:ext cx="3809999" cy="454925"/>
          </a:xfrm>
          <a:prstGeom prst="rect">
            <a:avLst/>
          </a:prstGeom>
        </p:spPr>
      </p:pic>
      <p:pic>
        <p:nvPicPr>
          <p:cNvPr id="72" name="Picture 7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2195588" y="13716000"/>
            <a:ext cx="3951777" cy="780891"/>
          </a:xfrm>
          <a:prstGeom prst="rect">
            <a:avLst/>
          </a:prstGeom>
        </p:spPr>
      </p:pic>
      <p:pic>
        <p:nvPicPr>
          <p:cNvPr id="73" name="Picture 7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9442567" y="14401800"/>
            <a:ext cx="6683022" cy="609600"/>
          </a:xfrm>
          <a:prstGeom prst="rect">
            <a:avLst/>
          </a:prstGeom>
        </p:spPr>
      </p:pic>
      <p:sp>
        <p:nvSpPr>
          <p:cNvPr id="4" name="TextBox 3"/>
          <p:cNvSpPr txBox="1"/>
          <p:nvPr/>
        </p:nvSpPr>
        <p:spPr>
          <a:xfrm>
            <a:off x="18602792" y="13478643"/>
            <a:ext cx="1994284" cy="553998"/>
          </a:xfrm>
          <a:prstGeom prst="rect">
            <a:avLst/>
          </a:prstGeom>
          <a:noFill/>
        </p:spPr>
        <p:txBody>
          <a:bodyPr wrap="square" rtlCol="0">
            <a:spAutoFit/>
          </a:bodyPr>
          <a:lstStyle/>
          <a:p>
            <a:pPr algn="r"/>
            <a:r>
              <a:rPr lang="en-US" sz="3000" b="1" i="1" u="sng" dirty="0">
                <a:solidFill>
                  <a:schemeClr val="tx2">
                    <a:lumMod val="75000"/>
                  </a:schemeClr>
                </a:solidFill>
                <a:latin typeface="Arial"/>
                <a:ea typeface="ＭＳ Ｐゴシック" charset="-128"/>
                <a:cs typeface="Arial"/>
              </a:rPr>
              <a:t>Legends</a:t>
            </a:r>
          </a:p>
        </p:txBody>
      </p:sp>
      <p:sp>
        <p:nvSpPr>
          <p:cNvPr id="9" name="Chevron 8"/>
          <p:cNvSpPr/>
          <p:nvPr/>
        </p:nvSpPr>
        <p:spPr>
          <a:xfrm>
            <a:off x="20803553" y="13490326"/>
            <a:ext cx="1213528" cy="698475"/>
          </a:xfrm>
          <a:prstGeom prst="chevron">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Frame 13"/>
          <p:cNvSpPr/>
          <p:nvPr/>
        </p:nvSpPr>
        <p:spPr>
          <a:xfrm>
            <a:off x="18521362" y="12843570"/>
            <a:ext cx="7863840" cy="2468880"/>
          </a:xfrm>
          <a:prstGeom prst="frame">
            <a:avLst/>
          </a:prstGeom>
          <a:solidFill>
            <a:schemeClr val="tx2"/>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tx1"/>
              </a:solidFill>
            </a:endParaRPr>
          </a:p>
        </p:txBody>
      </p:sp>
      <p:pic>
        <p:nvPicPr>
          <p:cNvPr id="90" name="Picture 8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1022264" y="5638800"/>
            <a:ext cx="2597678" cy="1461194"/>
          </a:xfrm>
          <a:prstGeom prst="rect">
            <a:avLst/>
          </a:prstGeom>
        </p:spPr>
      </p:pic>
      <p:pic>
        <p:nvPicPr>
          <p:cNvPr id="91" name="Picture 9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3848541" y="5638800"/>
            <a:ext cx="2598797" cy="1461824"/>
          </a:xfrm>
          <a:prstGeom prst="rect">
            <a:avLst/>
          </a:prstGeom>
        </p:spPr>
      </p:pic>
      <p:pic>
        <p:nvPicPr>
          <p:cNvPr id="92" name="Picture 9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1021145" y="7467600"/>
            <a:ext cx="2598798" cy="1461824"/>
          </a:xfrm>
          <a:prstGeom prst="rect">
            <a:avLst/>
          </a:prstGeom>
        </p:spPr>
      </p:pic>
      <p:pic>
        <p:nvPicPr>
          <p:cNvPr id="93" name="Picture 9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3848541" y="7467600"/>
            <a:ext cx="2601564" cy="1463380"/>
          </a:xfrm>
          <a:prstGeom prst="rect">
            <a:avLst/>
          </a:prstGeom>
        </p:spPr>
      </p:pic>
      <p:sp>
        <p:nvSpPr>
          <p:cNvPr id="94" name="TextBox 93"/>
          <p:cNvSpPr txBox="1"/>
          <p:nvPr/>
        </p:nvSpPr>
        <p:spPr>
          <a:xfrm>
            <a:off x="20955000" y="7086600"/>
            <a:ext cx="5715000" cy="400110"/>
          </a:xfrm>
          <a:prstGeom prst="rect">
            <a:avLst/>
          </a:prstGeom>
          <a:noFill/>
        </p:spPr>
        <p:txBody>
          <a:bodyPr wrap="square" rtlCol="0">
            <a:spAutoFit/>
          </a:bodyPr>
          <a:lstStyle/>
          <a:p>
            <a:pPr algn="ctr"/>
            <a:r>
              <a:rPr lang="en-US" sz="2000" b="1" dirty="0" smtClean="0">
                <a:solidFill>
                  <a:schemeClr val="tx2">
                    <a:lumMod val="75000"/>
                  </a:schemeClr>
                </a:solidFill>
                <a:latin typeface="Helvetica" charset="0"/>
                <a:ea typeface="Helvetica" charset="0"/>
                <a:cs typeface="Helvetica" charset="0"/>
              </a:rPr>
              <a:t>UAV Collection</a:t>
            </a:r>
            <a:endParaRPr lang="en-US" sz="2000" b="1" dirty="0">
              <a:solidFill>
                <a:schemeClr val="tx2">
                  <a:lumMod val="75000"/>
                </a:schemeClr>
              </a:solidFill>
              <a:latin typeface="Helvetica" charset="0"/>
              <a:ea typeface="Helvetica" charset="0"/>
              <a:cs typeface="Helvetica" charset="0"/>
            </a:endParaRPr>
          </a:p>
        </p:txBody>
      </p:sp>
      <p:pic>
        <p:nvPicPr>
          <p:cNvPr id="95" name="Picture 94"/>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1028603" y="9372600"/>
            <a:ext cx="2591339" cy="1457629"/>
          </a:xfrm>
          <a:prstGeom prst="rect">
            <a:avLst/>
          </a:prstGeom>
        </p:spPr>
      </p:pic>
      <p:pic>
        <p:nvPicPr>
          <p:cNvPr id="96" name="Picture 95"/>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3843780" y="9372600"/>
            <a:ext cx="2603558" cy="1464502"/>
          </a:xfrm>
          <a:prstGeom prst="rect">
            <a:avLst/>
          </a:prstGeom>
        </p:spPr>
      </p:pic>
      <p:sp>
        <p:nvSpPr>
          <p:cNvPr id="97" name="TextBox 96"/>
          <p:cNvSpPr txBox="1"/>
          <p:nvPr/>
        </p:nvSpPr>
        <p:spPr>
          <a:xfrm>
            <a:off x="21107400" y="8896290"/>
            <a:ext cx="5715000" cy="400110"/>
          </a:xfrm>
          <a:prstGeom prst="rect">
            <a:avLst/>
          </a:prstGeom>
          <a:noFill/>
        </p:spPr>
        <p:txBody>
          <a:bodyPr wrap="square" rtlCol="0">
            <a:spAutoFit/>
          </a:bodyPr>
          <a:lstStyle/>
          <a:p>
            <a:pPr algn="ctr"/>
            <a:r>
              <a:rPr lang="en-US" sz="2000" b="1" dirty="0" smtClean="0">
                <a:solidFill>
                  <a:schemeClr val="tx2">
                    <a:lumMod val="75000"/>
                  </a:schemeClr>
                </a:solidFill>
                <a:latin typeface="Helvetica" charset="0"/>
                <a:ea typeface="Helvetica" charset="0"/>
                <a:cs typeface="Helvetica" charset="0"/>
              </a:rPr>
              <a:t>Glider Collection</a:t>
            </a:r>
            <a:endParaRPr lang="en-US" sz="2000" b="1" dirty="0">
              <a:solidFill>
                <a:schemeClr val="tx2">
                  <a:lumMod val="75000"/>
                </a:schemeClr>
              </a:solidFill>
              <a:latin typeface="Helvetica" charset="0"/>
              <a:ea typeface="Helvetica" charset="0"/>
              <a:cs typeface="Helvetica" charset="0"/>
            </a:endParaRPr>
          </a:p>
        </p:txBody>
      </p:sp>
      <p:sp>
        <p:nvSpPr>
          <p:cNvPr id="98" name="TextBox 97"/>
          <p:cNvSpPr txBox="1"/>
          <p:nvPr/>
        </p:nvSpPr>
        <p:spPr>
          <a:xfrm>
            <a:off x="21183600" y="10820400"/>
            <a:ext cx="5715000" cy="400110"/>
          </a:xfrm>
          <a:prstGeom prst="rect">
            <a:avLst/>
          </a:prstGeom>
          <a:noFill/>
        </p:spPr>
        <p:txBody>
          <a:bodyPr wrap="square" rtlCol="0">
            <a:spAutoFit/>
          </a:bodyPr>
          <a:lstStyle/>
          <a:p>
            <a:pPr algn="ctr"/>
            <a:r>
              <a:rPr lang="en-US" sz="2000" b="1" dirty="0" smtClean="0">
                <a:solidFill>
                  <a:schemeClr val="tx2">
                    <a:lumMod val="75000"/>
                  </a:schemeClr>
                </a:solidFill>
                <a:latin typeface="Helvetica" charset="0"/>
                <a:ea typeface="Helvetica" charset="0"/>
                <a:cs typeface="Helvetica" charset="0"/>
              </a:rPr>
              <a:t>Ground Collection</a:t>
            </a:r>
            <a:endParaRPr lang="en-US" sz="2000" b="1" dirty="0">
              <a:solidFill>
                <a:schemeClr val="tx2">
                  <a:lumMod val="75000"/>
                </a:schemeClr>
              </a:solidFill>
              <a:latin typeface="Helvetica" charset="0"/>
              <a:ea typeface="Helvetica" charset="0"/>
              <a:cs typeface="Helvetica" charset="0"/>
            </a:endParaRPr>
          </a:p>
        </p:txBody>
      </p:sp>
      <p:sp>
        <p:nvSpPr>
          <p:cNvPr id="58" name="TextBox 57"/>
          <p:cNvSpPr txBox="1"/>
          <p:nvPr/>
        </p:nvSpPr>
        <p:spPr>
          <a:xfrm>
            <a:off x="566738" y="18135600"/>
            <a:ext cx="12844462" cy="2031325"/>
          </a:xfrm>
          <a:prstGeom prst="rect">
            <a:avLst/>
          </a:prstGeom>
          <a:noFill/>
        </p:spPr>
        <p:txBody>
          <a:bodyPr wrap="square" rtlCol="0">
            <a:spAutoFit/>
          </a:bodyPr>
          <a:lstStyle/>
          <a:p>
            <a:pPr algn="just"/>
            <a:r>
              <a:rPr lang="en-US" sz="1900" b="1" i="1" u="sng" dirty="0" smtClean="0">
                <a:solidFill>
                  <a:schemeClr val="tx2"/>
                </a:solidFill>
              </a:rPr>
              <a:t>Acknowledgement:</a:t>
            </a:r>
            <a:r>
              <a:rPr lang="en-US" sz="1800" dirty="0" smtClean="0">
                <a:solidFill>
                  <a:schemeClr val="tx2"/>
                </a:solidFill>
              </a:rPr>
              <a:t> </a:t>
            </a:r>
            <a:r>
              <a:rPr lang="en-US" sz="1800" i="1" dirty="0" smtClean="0">
                <a:solidFill>
                  <a:schemeClr val="tx2"/>
                </a:solidFill>
              </a:rPr>
              <a:t>Funding </a:t>
            </a:r>
            <a:r>
              <a:rPr lang="en-US" sz="1800" i="1" dirty="0">
                <a:solidFill>
                  <a:schemeClr val="tx2"/>
                </a:solidFill>
              </a:rPr>
              <a:t>was provided under IARPA contract </a:t>
            </a:r>
            <a:r>
              <a:rPr lang="en-US" sz="1800" b="1" i="1" dirty="0">
                <a:solidFill>
                  <a:schemeClr val="tx2"/>
                </a:solidFill>
              </a:rPr>
              <a:t>#2016-16070500002</a:t>
            </a:r>
            <a:r>
              <a:rPr lang="en-US" sz="1800" i="1" dirty="0">
                <a:solidFill>
                  <a:schemeClr val="tx2"/>
                </a:solidFill>
              </a:rPr>
              <a:t>. This research is based upon work supported in part by the Office of the Director of National Intelligence (ODNI), Intelligence Advanced Research Projects Activity (IARPA). The views and conclusions contained herein are those of the organizers and should not be interpreted as necessarily representing the official policies, either expressed or implied, of ODNI, IARPA, or the U.S. Government. The U.S. Government is authorized to reproduce and distribute reprints for governmental purposes notwithstanding any copyright annotation therein.</a:t>
            </a:r>
          </a:p>
          <a:p>
            <a:pPr algn="just"/>
            <a:endParaRPr lang="en-US" sz="1800" i="1" dirty="0">
              <a:solidFill>
                <a:schemeClr val="tx2"/>
              </a:solidFill>
            </a:endParaRPr>
          </a:p>
        </p:txBody>
      </p:sp>
      <p:sp>
        <p:nvSpPr>
          <p:cNvPr id="5" name="TextBox 4"/>
          <p:cNvSpPr txBox="1"/>
          <p:nvPr/>
        </p:nvSpPr>
        <p:spPr>
          <a:xfrm>
            <a:off x="33375600" y="1728281"/>
            <a:ext cx="2438400" cy="938719"/>
          </a:xfrm>
          <a:prstGeom prst="rect">
            <a:avLst/>
          </a:prstGeom>
          <a:noFill/>
        </p:spPr>
        <p:txBody>
          <a:bodyPr wrap="square" rtlCol="0">
            <a:spAutoFit/>
          </a:bodyPr>
          <a:lstStyle/>
          <a:p>
            <a:r>
              <a:rPr lang="en-US" b="1" dirty="0" smtClean="0">
                <a:solidFill>
                  <a:schemeClr val="tx1">
                    <a:lumMod val="95000"/>
                    <a:lumOff val="5000"/>
                  </a:schemeClr>
                </a:solidFill>
              </a:rPr>
              <a:t>ID: 53</a:t>
            </a:r>
            <a:endParaRPr lang="en-US" b="1" dirty="0">
              <a:solidFill>
                <a:schemeClr val="tx1">
                  <a:lumMod val="95000"/>
                  <a:lumOff val="5000"/>
                </a:schemeClr>
              </a:solidFill>
            </a:endParaRPr>
          </a:p>
        </p:txBody>
      </p:sp>
      <p:sp>
        <p:nvSpPr>
          <p:cNvPr id="57" name="TextBox 56"/>
          <p:cNvSpPr txBox="1"/>
          <p:nvPr/>
        </p:nvSpPr>
        <p:spPr>
          <a:xfrm>
            <a:off x="28013026" y="18211800"/>
            <a:ext cx="12830174" cy="1554272"/>
          </a:xfrm>
          <a:prstGeom prst="rect">
            <a:avLst/>
          </a:prstGeom>
          <a:noFill/>
          <a:ln>
            <a:noFill/>
          </a:ln>
        </p:spPr>
        <p:txBody>
          <a:bodyPr wrap="square" rtlCol="0">
            <a:spAutoFit/>
          </a:bodyPr>
          <a:lstStyle/>
          <a:p>
            <a:r>
              <a:rPr lang="en-US" sz="1900" baseline="30000" dirty="0" smtClean="0">
                <a:solidFill>
                  <a:schemeClr val="tx2">
                    <a:lumMod val="75000"/>
                  </a:schemeClr>
                </a:solidFill>
              </a:rPr>
              <a:t>1 </a:t>
            </a:r>
            <a:r>
              <a:rPr lang="en-US" sz="1900" dirty="0" smtClean="0">
                <a:solidFill>
                  <a:schemeClr val="tx2">
                    <a:lumMod val="75000"/>
                  </a:schemeClr>
                </a:solidFill>
              </a:rPr>
              <a:t>Kim</a:t>
            </a:r>
            <a:r>
              <a:rPr lang="en-US" sz="1900" dirty="0">
                <a:solidFill>
                  <a:schemeClr val="tx2">
                    <a:lumMod val="75000"/>
                  </a:schemeClr>
                </a:solidFill>
              </a:rPr>
              <a:t>, </a:t>
            </a:r>
            <a:r>
              <a:rPr lang="en-US" sz="1900" dirty="0" smtClean="0">
                <a:solidFill>
                  <a:schemeClr val="tx2">
                    <a:lumMod val="75000"/>
                  </a:schemeClr>
                </a:solidFill>
              </a:rPr>
              <a:t>Jiwon, </a:t>
            </a:r>
            <a:r>
              <a:rPr lang="en-US" sz="1900" dirty="0">
                <a:solidFill>
                  <a:schemeClr val="tx2">
                    <a:lumMod val="75000"/>
                  </a:schemeClr>
                </a:solidFill>
              </a:rPr>
              <a:t>et al</a:t>
            </a:r>
            <a:r>
              <a:rPr lang="en-US" sz="1900" dirty="0" smtClean="0">
                <a:solidFill>
                  <a:schemeClr val="tx2">
                    <a:lumMod val="75000"/>
                  </a:schemeClr>
                </a:solidFill>
              </a:rPr>
              <a:t>. </a:t>
            </a:r>
            <a:r>
              <a:rPr lang="en-US" sz="1900" dirty="0">
                <a:solidFill>
                  <a:schemeClr val="tx2">
                    <a:lumMod val="75000"/>
                  </a:schemeClr>
                </a:solidFill>
              </a:rPr>
              <a:t>"Accurate image super-resolution using very deep convolutional networks." IEEE CVPR, 2016</a:t>
            </a:r>
            <a:r>
              <a:rPr lang="en-US" sz="1900" dirty="0" smtClean="0">
                <a:solidFill>
                  <a:schemeClr val="tx2">
                    <a:lumMod val="75000"/>
                  </a:schemeClr>
                </a:solidFill>
              </a:rPr>
              <a:t>.</a:t>
            </a:r>
          </a:p>
          <a:p>
            <a:r>
              <a:rPr lang="en-US" sz="1900" baseline="30000" dirty="0" smtClean="0">
                <a:solidFill>
                  <a:schemeClr val="tx2">
                    <a:lumMod val="75000"/>
                  </a:schemeClr>
                </a:solidFill>
              </a:rPr>
              <a:t>2 </a:t>
            </a:r>
            <a:r>
              <a:rPr lang="en-US" sz="1900" dirty="0" smtClean="0">
                <a:solidFill>
                  <a:schemeClr val="tx2">
                    <a:lumMod val="75000"/>
                  </a:schemeClr>
                </a:solidFill>
              </a:rPr>
              <a:t>Dong</a:t>
            </a:r>
            <a:r>
              <a:rPr lang="en-US" sz="1900" dirty="0">
                <a:solidFill>
                  <a:schemeClr val="tx2">
                    <a:lumMod val="75000"/>
                  </a:schemeClr>
                </a:solidFill>
              </a:rPr>
              <a:t>, Chao, et al. "Learning a deep convolutional network for image super-resolution." ECCV, 2014</a:t>
            </a:r>
            <a:r>
              <a:rPr lang="en-US" sz="1900" dirty="0" smtClean="0">
                <a:solidFill>
                  <a:schemeClr val="tx2">
                    <a:lumMod val="75000"/>
                  </a:schemeClr>
                </a:solidFill>
              </a:rPr>
              <a:t>.</a:t>
            </a:r>
          </a:p>
          <a:p>
            <a:r>
              <a:rPr lang="en-US" sz="1900" baseline="30000" dirty="0" smtClean="0">
                <a:solidFill>
                  <a:schemeClr val="tx2">
                    <a:lumMod val="75000"/>
                  </a:schemeClr>
                </a:solidFill>
              </a:rPr>
              <a:t>3 </a:t>
            </a:r>
            <a:r>
              <a:rPr lang="en-US" sz="1900" dirty="0" smtClean="0">
                <a:solidFill>
                  <a:schemeClr val="tx2">
                    <a:lumMod val="75000"/>
                  </a:schemeClr>
                </a:solidFill>
              </a:rPr>
              <a:t>S</a:t>
            </a:r>
            <a:r>
              <a:rPr lang="en-US" sz="1900" dirty="0">
                <a:solidFill>
                  <a:schemeClr val="tx2">
                    <a:lumMod val="75000"/>
                  </a:schemeClr>
                </a:solidFill>
              </a:rPr>
              <a:t>. Su</a:t>
            </a:r>
            <a:r>
              <a:rPr lang="en-US" sz="1900" dirty="0" smtClean="0">
                <a:solidFill>
                  <a:schemeClr val="tx2">
                    <a:lumMod val="75000"/>
                  </a:schemeClr>
                </a:solidFill>
              </a:rPr>
              <a:t>, et al, </a:t>
            </a:r>
            <a:r>
              <a:rPr lang="en-US" sz="1900" dirty="0">
                <a:solidFill>
                  <a:schemeClr val="tx2">
                    <a:lumMod val="75000"/>
                  </a:schemeClr>
                </a:solidFill>
              </a:rPr>
              <a:t>“Deep Video Deblurring,” </a:t>
            </a:r>
            <a:r>
              <a:rPr lang="en-US" sz="1900" dirty="0" smtClean="0">
                <a:solidFill>
                  <a:schemeClr val="tx2">
                    <a:lumMod val="75000"/>
                  </a:schemeClr>
                </a:solidFill>
              </a:rPr>
              <a:t>IEEE CVPR, 2017.</a:t>
            </a:r>
          </a:p>
          <a:p>
            <a:r>
              <a:rPr lang="en-US" sz="1900" baseline="30000" dirty="0" smtClean="0">
                <a:solidFill>
                  <a:schemeClr val="tx2">
                    <a:lumMod val="75000"/>
                  </a:schemeClr>
                </a:solidFill>
              </a:rPr>
              <a:t>4 </a:t>
            </a:r>
            <a:r>
              <a:rPr lang="en-US" sz="1900" dirty="0" smtClean="0">
                <a:solidFill>
                  <a:schemeClr val="tx2">
                    <a:lumMod val="75000"/>
                  </a:schemeClr>
                </a:solidFill>
              </a:rPr>
              <a:t>S</a:t>
            </a:r>
            <a:r>
              <a:rPr lang="en-US" sz="1900" dirty="0">
                <a:solidFill>
                  <a:schemeClr val="tx2">
                    <a:lumMod val="75000"/>
                  </a:schemeClr>
                </a:solidFill>
              </a:rPr>
              <a:t>. Nah, et </a:t>
            </a:r>
            <a:r>
              <a:rPr lang="en-US" sz="1900" dirty="0" smtClean="0">
                <a:solidFill>
                  <a:schemeClr val="tx2">
                    <a:lumMod val="75000"/>
                  </a:schemeClr>
                </a:solidFill>
              </a:rPr>
              <a:t>al. “Deep </a:t>
            </a:r>
            <a:r>
              <a:rPr lang="en-US" sz="1900" dirty="0">
                <a:solidFill>
                  <a:schemeClr val="tx2">
                    <a:lumMod val="75000"/>
                  </a:schemeClr>
                </a:solidFill>
              </a:rPr>
              <a:t>multi-scale convolutional neural network for dynamic scene </a:t>
            </a:r>
            <a:r>
              <a:rPr lang="en-US" sz="1900" dirty="0" smtClean="0">
                <a:solidFill>
                  <a:schemeClr val="tx2">
                    <a:lumMod val="75000"/>
                  </a:schemeClr>
                </a:solidFill>
              </a:rPr>
              <a:t>deblurring”. </a:t>
            </a:r>
            <a:r>
              <a:rPr lang="en-US" sz="1900" dirty="0">
                <a:solidFill>
                  <a:schemeClr val="tx2">
                    <a:lumMod val="75000"/>
                  </a:schemeClr>
                </a:solidFill>
              </a:rPr>
              <a:t>CoRR,  abs/1612.02177, 2016.</a:t>
            </a:r>
          </a:p>
        </p:txBody>
      </p:sp>
      <p:pic>
        <p:nvPicPr>
          <p:cNvPr id="23" name="Picture 22"/>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7414200" y="15487521"/>
            <a:ext cx="3048000" cy="1022819"/>
          </a:xfrm>
          <a:prstGeom prst="rect">
            <a:avLst/>
          </a:prstGeom>
          <a:solidFill>
            <a:schemeClr val="tx1"/>
          </a:solidFill>
        </p:spPr>
      </p:pic>
      <p:pic>
        <p:nvPicPr>
          <p:cNvPr id="8" name="Picture 7"/>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6271200" y="526706"/>
            <a:ext cx="4233862" cy="2445093"/>
          </a:xfrm>
          <a:prstGeom prst="rect">
            <a:avLst/>
          </a:prstGeom>
        </p:spPr>
      </p:pic>
    </p:spTree>
    <p:extLst>
      <p:ext uri="{BB962C8B-B14F-4D97-AF65-F5344CB8AC3E}">
        <p14:creationId xmlns:p14="http://schemas.microsoft.com/office/powerpoint/2010/main" val="1860570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519</Words>
  <Application>Microsoft Macintosh PowerPoint</Application>
  <PresentationFormat>Custom</PresentationFormat>
  <Paragraphs>53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Helvetica</vt:lpstr>
      <vt:lpstr>ＭＳ Ｐゴシック</vt:lpstr>
      <vt:lpstr>Wingdings</vt:lpstr>
      <vt:lpstr>Arial</vt:lpstr>
      <vt:lpstr>Office Theme</vt:lpstr>
      <vt:lpstr>UG2: a Video Benchmark for Assessing the Impact of Image Restoration and Enhancement on Automatic Visual Recognition   Rosaura G. Vidal*1, Sreya Banerjee*1, Klemen Grm2, Vitomir Struc2, Walter J. Scheirer1  (1) Dept. of Computer Science &amp; Engineering, University of Notre Dame; (2) University of Ljubljana, Slovenia (*= denotes equal contribution) </vt:lpstr>
    </vt:vector>
  </TitlesOfParts>
  <Company>Univ. of Colorado at Colorado Springs</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title here:  Maybe add some pictures and/or school logo on the left and right authors and affiliation</dc:title>
  <dc:creator>Terry Boult</dc:creator>
  <cp:lastModifiedBy>Sreya Banerjee</cp:lastModifiedBy>
  <cp:revision>25</cp:revision>
  <dcterms:created xsi:type="dcterms:W3CDTF">2011-11-28T16:00:33Z</dcterms:created>
  <dcterms:modified xsi:type="dcterms:W3CDTF">2018-03-02T20:22:12Z</dcterms:modified>
</cp:coreProperties>
</file>